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Roboto Slab"/>
      <p:regular r:id="rId41"/>
      <p:bold r:id="rId42"/>
    </p:embeddedFont>
    <p:embeddedFont>
      <p:font typeface="Lato"/>
      <p:regular r:id="rId43"/>
      <p:bold r:id="rId44"/>
      <p:italic r:id="rId45"/>
      <p:boldItalic r:id="rId46"/>
    </p:embeddedFont>
    <p:embeddedFont>
      <p:font typeface="Lato Light"/>
      <p:regular r:id="rId47"/>
      <p:bold r:id="rId48"/>
      <p:italic r:id="rId49"/>
      <p:boldItalic r:id="rId50"/>
    </p:embeddedFont>
    <p:embeddedFont>
      <p:font typeface="Roboto Slab Regular"/>
      <p:regular r:id="rId51"/>
      <p:bold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obotoSlab-bold.fntdata"/><Relationship Id="rId41" Type="http://schemas.openxmlformats.org/officeDocument/2006/relationships/font" Target="fonts/RobotoSlab-regular.fntdata"/><Relationship Id="rId44" Type="http://schemas.openxmlformats.org/officeDocument/2006/relationships/font" Target="fonts/Lato-bold.fntdata"/><Relationship Id="rId43" Type="http://schemas.openxmlformats.org/officeDocument/2006/relationships/font" Target="fonts/Lato-regular.fntdata"/><Relationship Id="rId46" Type="http://schemas.openxmlformats.org/officeDocument/2006/relationships/font" Target="fonts/Lato-boldItalic.fntdata"/><Relationship Id="rId45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Light-bold.fntdata"/><Relationship Id="rId47" Type="http://schemas.openxmlformats.org/officeDocument/2006/relationships/font" Target="fonts/LatoLight-regular.fntdata"/><Relationship Id="rId49" Type="http://schemas.openxmlformats.org/officeDocument/2006/relationships/font" Target="fonts/La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SlabRegular-regular.fntdata"/><Relationship Id="rId50" Type="http://schemas.openxmlformats.org/officeDocument/2006/relationships/font" Target="fonts/LatoLight-boldItalic.fntdata"/><Relationship Id="rId52" Type="http://schemas.openxmlformats.org/officeDocument/2006/relationships/font" Target="fonts/RobotoSlabRegula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8ee07c16b6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8ee07c16b6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ee07c16b6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ee07c16b6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8ee07c16b6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8ee07c16b6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ee07c16b6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ee07c16b6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8ee07c16b6_0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8ee07c16b6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8ee07c16b6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8ee07c16b6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8ee07c16b6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8ee07c16b6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ee07c16b6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ee07c16b6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ee07c16b6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ee07c16b6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8ee07c16b6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8ee07c16b6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ee07c16b6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ee07c16b6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ee07c16b6_0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ee07c16b6_0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ee07c16b6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ee07c16b6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8ee07c16b6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8ee07c16b6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8ee07c16b6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8ee07c16b6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8ee07c16b6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8ee07c16b6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ee07c16b6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ee07c16b6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8ee07c16b6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8ee07c16b6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8ee07c16b6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8ee07c16b6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ee07c16b6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8ee07c16b6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8ee07c16b6_0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8ee07c16b6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ee07c16b6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ee07c16b6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86ad363638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86ad363638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86ad363638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86ad363638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86ad363638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86ad363638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ee07c16b6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ee07c16b6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8ee07c16b6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8ee07c16b6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86ad363638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86ad36363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ee07c16b6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8ee07c16b6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ee07c16b6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ee07c16b6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8ee07c16b6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8ee07c16b6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ee07c16b6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ee07c16b6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ee07c16b6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8ee07c16b6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8ee07c16b6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8ee07c16b6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2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fmla="val 792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1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Aqua">
  <p:cSld name="BLANK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1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Yellow">
  <p:cSld name="BLANK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1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Magenta">
  <p:cSld name="BLANK_1_1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7" name="Google Shape;38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8" name="Google Shape;38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6" name="Google Shape;66;p3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4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/>
            </a:lvl1pPr>
            <a:lvl2pPr indent="-4191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2pPr>
            <a:lvl3pPr indent="-4191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3pPr>
            <a:lvl4pPr indent="-419100" lvl="3" marL="18288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4pPr>
            <a:lvl5pPr indent="-419100" lvl="4" marL="22860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5pPr>
            <a:lvl6pPr indent="-419100" lvl="5" marL="27432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6pPr>
            <a:lvl7pPr indent="-419100" lvl="6" marL="32004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7pPr>
            <a:lvl8pPr indent="-419100" lvl="7" marL="36576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8pPr>
            <a:lvl9pPr indent="-419100" lvl="8" marL="4114800" rtl="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i="1" sz="3000"/>
            </a:lvl9pPr>
          </a:lstStyle>
          <a:p/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/>
        </p:txBody>
      </p:sp>
      <p:sp>
        <p:nvSpPr>
          <p:cNvPr id="126" name="Google Shape;126;p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6" name="Google Shape;156;p6"/>
          <p:cNvSpPr txBox="1"/>
          <p:nvPr>
            <p:ph idx="2" type="body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6" name="Google Shape;186;p7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7" name="Google Shape;187;p7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8" name="Google Shape;188;p7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9" name="Google Shape;189;p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9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9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gaia.manizales.unal.edu.co/edutools/Libro/mostrarB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gaia.manizales.unal.edu.co/edutools/Cuestionario/mostrarQ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gaia.manizales.unal.edu.co/edutools/Contenido/mostrarC" TargetMode="External"/><Relationship Id="rId4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/>
          <p:nvPr>
            <p:ph type="ctrTitle"/>
          </p:nvPr>
        </p:nvSpPr>
        <p:spPr>
          <a:xfrm>
            <a:off x="2886150" y="19918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Roboto Slab"/>
                <a:ea typeface="Roboto Slab"/>
                <a:cs typeface="Roboto Slab"/>
                <a:sym typeface="Roboto Slab"/>
              </a:rPr>
              <a:t>EJEMPLO EDUTOOLS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4" name="Google Shape;394;p16"/>
          <p:cNvSpPr txBox="1"/>
          <p:nvPr/>
        </p:nvSpPr>
        <p:spPr>
          <a:xfrm>
            <a:off x="591475" y="3602250"/>
            <a:ext cx="3726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GAIA </a:t>
            </a:r>
            <a:endParaRPr b="1" sz="1300">
              <a:solidFill>
                <a:srgbClr val="4A5C6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Universidad Nacional</a:t>
            </a:r>
            <a:endParaRPr b="1" sz="1300">
              <a:solidFill>
                <a:srgbClr val="4A5C6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s" sz="1300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Manizales</a:t>
            </a:r>
            <a:endParaRPr b="1" sz="1300">
              <a:solidFill>
                <a:srgbClr val="4A5C6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5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5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3" name="Google Shape;463;p25"/>
          <p:cNvSpPr txBox="1"/>
          <p:nvPr>
            <p:ph idx="1" type="body"/>
          </p:nvPr>
        </p:nvSpPr>
        <p:spPr>
          <a:xfrm>
            <a:off x="689225" y="1420925"/>
            <a:ext cx="2907300" cy="25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Ahora hay que crear una página para el libro y para eso se  ubica el menú en la parte inferior: “Crear página después de” y se da click en “Crear”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4" name="Google Shape;4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150" y="1420925"/>
            <a:ext cx="4061775" cy="237798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5"/>
          <p:cNvSpPr/>
          <p:nvPr/>
        </p:nvSpPr>
        <p:spPr>
          <a:xfrm>
            <a:off x="6239225" y="1933650"/>
            <a:ext cx="1031400" cy="638100"/>
          </a:xfrm>
          <a:prstGeom prst="rect">
            <a:avLst/>
          </a:prstGeom>
          <a:noFill/>
          <a:ln cap="flat" cmpd="sng" w="285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6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6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1" name="Google Shape;471;p26"/>
          <p:cNvSpPr txBox="1"/>
          <p:nvPr>
            <p:ph idx="1" type="body"/>
          </p:nvPr>
        </p:nvSpPr>
        <p:spPr>
          <a:xfrm>
            <a:off x="689225" y="1420925"/>
            <a:ext cx="2907300" cy="25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Para empezar a escribir sobre la página número dos debemos verificar en la página que nos encontramos. Por ejemplo, aquí dice “1” se debe cambiar a “2”.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2" name="Google Shape;4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775" y="1292025"/>
            <a:ext cx="3225075" cy="5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6"/>
          <p:cNvSpPr/>
          <p:nvPr/>
        </p:nvSpPr>
        <p:spPr>
          <a:xfrm>
            <a:off x="6252125" y="1292025"/>
            <a:ext cx="837900" cy="345000"/>
          </a:xfrm>
          <a:prstGeom prst="rect">
            <a:avLst/>
          </a:prstGeom>
          <a:noFill/>
          <a:ln cap="flat" cmpd="sng" w="285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4" name="Google Shape;4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2775" y="2685925"/>
            <a:ext cx="3170892" cy="5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6"/>
          <p:cNvSpPr/>
          <p:nvPr/>
        </p:nvSpPr>
        <p:spPr>
          <a:xfrm>
            <a:off x="6252125" y="2773225"/>
            <a:ext cx="837900" cy="345000"/>
          </a:xfrm>
          <a:prstGeom prst="rect">
            <a:avLst/>
          </a:prstGeom>
          <a:noFill/>
          <a:ln cap="flat" cmpd="sng" w="285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7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1" name="Google Shape;481;p27"/>
          <p:cNvSpPr txBox="1"/>
          <p:nvPr>
            <p:ph idx="1" type="body"/>
          </p:nvPr>
        </p:nvSpPr>
        <p:spPr>
          <a:xfrm>
            <a:off x="689225" y="1420925"/>
            <a:ext cx="2907300" cy="25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Ahora se agrega un subtítulo y texto como se muestra en las siguientes dos imágenes, debe tener en cuenta siempre seleccionar el tipo de contenido que se va a crear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2" name="Google Shape;4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000" y="1083525"/>
            <a:ext cx="2877025" cy="971148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7"/>
          <p:cNvSpPr/>
          <p:nvPr/>
        </p:nvSpPr>
        <p:spPr>
          <a:xfrm>
            <a:off x="4627875" y="1585600"/>
            <a:ext cx="1224600" cy="431700"/>
          </a:xfrm>
          <a:prstGeom prst="rect">
            <a:avLst/>
          </a:prstGeom>
          <a:noFill/>
          <a:ln cap="flat" cmpd="sng" w="285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4" name="Google Shape;4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000" y="2651850"/>
            <a:ext cx="2863647" cy="97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7"/>
          <p:cNvSpPr/>
          <p:nvPr/>
        </p:nvSpPr>
        <p:spPr>
          <a:xfrm>
            <a:off x="4498950" y="3172850"/>
            <a:ext cx="1224600" cy="431700"/>
          </a:xfrm>
          <a:prstGeom prst="rect">
            <a:avLst/>
          </a:prstGeom>
          <a:noFill/>
          <a:ln cap="flat" cmpd="sng" w="285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8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8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1" name="Google Shape;491;p28"/>
          <p:cNvSpPr txBox="1"/>
          <p:nvPr>
            <p:ph idx="1" type="body"/>
          </p:nvPr>
        </p:nvSpPr>
        <p:spPr>
          <a:xfrm>
            <a:off x="689225" y="1420925"/>
            <a:ext cx="2907300" cy="25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 final busque en la parte de abajo del recurso el cuadro de texto de la imagen y agregue el nombre del recurso y luego en el botón “Guardar”.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92" name="Google Shape;4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275" y="1570400"/>
            <a:ext cx="42481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9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Resultado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98" name="Google Shape;4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200" y="1170075"/>
            <a:ext cx="2211950" cy="33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6025" y="1319175"/>
            <a:ext cx="4259500" cy="31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0"/>
          <p:cNvSpPr txBox="1"/>
          <p:nvPr>
            <p:ph idx="4294967295" type="title"/>
          </p:nvPr>
        </p:nvSpPr>
        <p:spPr>
          <a:xfrm>
            <a:off x="1252700" y="533700"/>
            <a:ext cx="6353100" cy="72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Enlace de acceso: </a:t>
            </a:r>
            <a:r>
              <a:rPr lang="es" sz="1800" u="sng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  <a:hlinkClick r:id="rId3"/>
              </a:rPr>
              <a:t>http://gaia.manizales.unal.edu.co/edutools/Libro/mostrarB</a:t>
            </a:r>
            <a:r>
              <a:rPr lang="e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 </a:t>
            </a:r>
            <a:endParaRPr sz="1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505" name="Google Shape;5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523" y="1304448"/>
            <a:ext cx="7739701" cy="30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0"/>
          <p:cNvSpPr/>
          <p:nvPr/>
        </p:nvSpPr>
        <p:spPr>
          <a:xfrm>
            <a:off x="837925" y="3970425"/>
            <a:ext cx="7670100" cy="270600"/>
          </a:xfrm>
          <a:prstGeom prst="rect">
            <a:avLst/>
          </a:prstGeom>
          <a:noFill/>
          <a:ln cap="flat" cmpd="sng" w="952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1"/>
          <p:cNvSpPr/>
          <p:nvPr/>
        </p:nvSpPr>
        <p:spPr>
          <a:xfrm>
            <a:off x="2320375" y="721875"/>
            <a:ext cx="4176600" cy="3867300"/>
          </a:xfrm>
          <a:prstGeom prst="ellipse">
            <a:avLst/>
          </a:prstGeom>
          <a:solidFill>
            <a:srgbClr val="02BDC7"/>
          </a:solidFill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1"/>
          <p:cNvSpPr/>
          <p:nvPr/>
        </p:nvSpPr>
        <p:spPr>
          <a:xfrm>
            <a:off x="5942775" y="618750"/>
            <a:ext cx="721800" cy="721800"/>
          </a:xfrm>
          <a:prstGeom prst="ellipse">
            <a:avLst/>
          </a:prstGeom>
          <a:solidFill>
            <a:srgbClr val="FF9755">
              <a:alpha val="72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1"/>
          <p:cNvSpPr/>
          <p:nvPr/>
        </p:nvSpPr>
        <p:spPr>
          <a:xfrm>
            <a:off x="6239225" y="1418000"/>
            <a:ext cx="257700" cy="234300"/>
          </a:xfrm>
          <a:prstGeom prst="ellipse">
            <a:avLst/>
          </a:prstGeom>
          <a:solidFill>
            <a:srgbClr val="FF9755">
              <a:alpha val="72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1"/>
          <p:cNvSpPr/>
          <p:nvPr/>
        </p:nvSpPr>
        <p:spPr>
          <a:xfrm>
            <a:off x="2320375" y="3736075"/>
            <a:ext cx="257700" cy="234300"/>
          </a:xfrm>
          <a:prstGeom prst="ellipse">
            <a:avLst/>
          </a:prstGeom>
          <a:solidFill>
            <a:srgbClr val="FFB600">
              <a:alpha val="6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1"/>
          <p:cNvSpPr/>
          <p:nvPr/>
        </p:nvSpPr>
        <p:spPr>
          <a:xfrm>
            <a:off x="2148200" y="3450200"/>
            <a:ext cx="257700" cy="234300"/>
          </a:xfrm>
          <a:prstGeom prst="ellipse">
            <a:avLst/>
          </a:prstGeom>
          <a:solidFill>
            <a:srgbClr val="FC4067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1"/>
          <p:cNvSpPr/>
          <p:nvPr/>
        </p:nvSpPr>
        <p:spPr>
          <a:xfrm>
            <a:off x="2578075" y="3970375"/>
            <a:ext cx="257700" cy="234300"/>
          </a:xfrm>
          <a:prstGeom prst="ellipse">
            <a:avLst/>
          </a:prstGeom>
          <a:solidFill>
            <a:srgbClr val="FC4067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1"/>
          <p:cNvSpPr txBox="1"/>
          <p:nvPr>
            <p:ph idx="4294967295" type="ctrTitle"/>
          </p:nvPr>
        </p:nvSpPr>
        <p:spPr>
          <a:xfrm>
            <a:off x="2835775" y="1729750"/>
            <a:ext cx="3422100" cy="18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Roboto Slab"/>
                <a:ea typeface="Roboto Slab"/>
                <a:cs typeface="Roboto Slab"/>
                <a:sym typeface="Roboto Slab"/>
              </a:rPr>
              <a:t>Creación de un cuestionario</a:t>
            </a:r>
            <a:endParaRPr b="1" sz="3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1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3" name="Google Shape;523;p32"/>
          <p:cNvSpPr txBox="1"/>
          <p:nvPr/>
        </p:nvSpPr>
        <p:spPr>
          <a:xfrm>
            <a:off x="3083100" y="1366450"/>
            <a:ext cx="46128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4" name="Google Shape;524;p32"/>
          <p:cNvSpPr txBox="1"/>
          <p:nvPr>
            <p:ph idx="1" type="body"/>
          </p:nvPr>
        </p:nvSpPr>
        <p:spPr>
          <a:xfrm>
            <a:off x="457200" y="408935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Ingrese desde el menú: Inicio → Cuestionario → Crear para que se abra el editor de la imagen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25" name="Google Shape;5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150" y="1331251"/>
            <a:ext cx="6981900" cy="25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3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2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1" name="Google Shape;531;p33"/>
          <p:cNvSpPr txBox="1"/>
          <p:nvPr>
            <p:ph idx="1" type="body"/>
          </p:nvPr>
        </p:nvSpPr>
        <p:spPr>
          <a:xfrm>
            <a:off x="734775" y="1303500"/>
            <a:ext cx="7657500" cy="8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Ponga un título a su nuevo cuestionario pero </a:t>
            </a:r>
            <a:r>
              <a:rPr b="1"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 </a:t>
            </a: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 clic en “Guardar” hasta que haya terminado todo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32" name="Google Shape;5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625" y="2172350"/>
            <a:ext cx="5941251" cy="22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3"/>
          <p:cNvSpPr/>
          <p:nvPr/>
        </p:nvSpPr>
        <p:spPr>
          <a:xfrm>
            <a:off x="1675825" y="3287225"/>
            <a:ext cx="4950000" cy="519600"/>
          </a:xfrm>
          <a:prstGeom prst="rect">
            <a:avLst/>
          </a:prstGeom>
          <a:noFill/>
          <a:ln cap="flat" cmpd="sng" w="285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4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3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9" name="Google Shape;539;p34"/>
          <p:cNvSpPr txBox="1"/>
          <p:nvPr>
            <p:ph idx="1" type="body"/>
          </p:nvPr>
        </p:nvSpPr>
        <p:spPr>
          <a:xfrm>
            <a:off x="734775" y="1303500"/>
            <a:ext cx="7657500" cy="8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Seleccione el tipo se pregunta </a:t>
            </a: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quiere realizar entre: verdadero/falso o selección múltiple. Elija verdadero/falso únicamente debe redactar las preguntas ya que las respuestas se generan </a:t>
            </a: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automáticamente</a:t>
            </a: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0" name="Google Shape;5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150" y="2324925"/>
            <a:ext cx="6615374" cy="17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4"/>
          <p:cNvSpPr txBox="1"/>
          <p:nvPr>
            <p:ph idx="1" type="body"/>
          </p:nvPr>
        </p:nvSpPr>
        <p:spPr>
          <a:xfrm>
            <a:off x="560925" y="4105200"/>
            <a:ext cx="80052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Recuerde señalar la respuesta correcta para que Edutools luego pueda calificar y luego el botón “Guardar” de color azul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Esta presentación tiene como objetivo dar un paso a paso para crear las diferentes actividades en Edutools.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200" y="2519400"/>
            <a:ext cx="3338800" cy="13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7"/>
          <p:cNvSpPr/>
          <p:nvPr/>
        </p:nvSpPr>
        <p:spPr>
          <a:xfrm>
            <a:off x="452075" y="1254100"/>
            <a:ext cx="1301083" cy="1317656"/>
          </a:xfrm>
          <a:custGeom>
            <a:rect b="b" l="l" r="r" t="t"/>
            <a:pathLst>
              <a:path extrusionOk="0" fill="none" h="13956" w="13956">
                <a:moveTo>
                  <a:pt x="13323" y="5772"/>
                </a:moveTo>
                <a:lnTo>
                  <a:pt x="11861" y="5626"/>
                </a:lnTo>
                <a:lnTo>
                  <a:pt x="11861" y="5626"/>
                </a:lnTo>
                <a:lnTo>
                  <a:pt x="11788" y="5334"/>
                </a:lnTo>
                <a:lnTo>
                  <a:pt x="11667" y="5042"/>
                </a:lnTo>
                <a:lnTo>
                  <a:pt x="11545" y="4750"/>
                </a:lnTo>
                <a:lnTo>
                  <a:pt x="11399" y="4482"/>
                </a:lnTo>
                <a:lnTo>
                  <a:pt x="12300" y="3337"/>
                </a:lnTo>
                <a:lnTo>
                  <a:pt x="12300" y="3337"/>
                </a:lnTo>
                <a:lnTo>
                  <a:pt x="12373" y="3240"/>
                </a:lnTo>
                <a:lnTo>
                  <a:pt x="12422" y="3118"/>
                </a:lnTo>
                <a:lnTo>
                  <a:pt x="12446" y="2996"/>
                </a:lnTo>
                <a:lnTo>
                  <a:pt x="12446" y="2850"/>
                </a:lnTo>
                <a:lnTo>
                  <a:pt x="12422" y="2728"/>
                </a:lnTo>
                <a:lnTo>
                  <a:pt x="12397" y="2606"/>
                </a:lnTo>
                <a:lnTo>
                  <a:pt x="12324" y="2485"/>
                </a:lnTo>
                <a:lnTo>
                  <a:pt x="12251" y="2387"/>
                </a:lnTo>
                <a:lnTo>
                  <a:pt x="11569" y="1705"/>
                </a:lnTo>
                <a:lnTo>
                  <a:pt x="11569" y="1705"/>
                </a:lnTo>
                <a:lnTo>
                  <a:pt x="11472" y="1632"/>
                </a:lnTo>
                <a:lnTo>
                  <a:pt x="11350" y="1559"/>
                </a:lnTo>
                <a:lnTo>
                  <a:pt x="11228" y="1510"/>
                </a:lnTo>
                <a:lnTo>
                  <a:pt x="11106" y="1510"/>
                </a:lnTo>
                <a:lnTo>
                  <a:pt x="10960" y="1510"/>
                </a:lnTo>
                <a:lnTo>
                  <a:pt x="10838" y="1535"/>
                </a:lnTo>
                <a:lnTo>
                  <a:pt x="10717" y="1583"/>
                </a:lnTo>
                <a:lnTo>
                  <a:pt x="10619" y="1656"/>
                </a:lnTo>
                <a:lnTo>
                  <a:pt x="9475" y="2558"/>
                </a:lnTo>
                <a:lnTo>
                  <a:pt x="9475" y="2558"/>
                </a:lnTo>
                <a:lnTo>
                  <a:pt x="9207" y="2411"/>
                </a:lnTo>
                <a:lnTo>
                  <a:pt x="8914" y="2290"/>
                </a:lnTo>
                <a:lnTo>
                  <a:pt x="8622" y="2168"/>
                </a:lnTo>
                <a:lnTo>
                  <a:pt x="8330" y="2070"/>
                </a:lnTo>
                <a:lnTo>
                  <a:pt x="8159" y="634"/>
                </a:lnTo>
                <a:lnTo>
                  <a:pt x="8159" y="634"/>
                </a:lnTo>
                <a:lnTo>
                  <a:pt x="8135" y="512"/>
                </a:lnTo>
                <a:lnTo>
                  <a:pt x="8086" y="390"/>
                </a:lnTo>
                <a:lnTo>
                  <a:pt x="8013" y="293"/>
                </a:lnTo>
                <a:lnTo>
                  <a:pt x="7940" y="195"/>
                </a:lnTo>
                <a:lnTo>
                  <a:pt x="7818" y="122"/>
                </a:lnTo>
                <a:lnTo>
                  <a:pt x="7721" y="49"/>
                </a:lnTo>
                <a:lnTo>
                  <a:pt x="7575" y="25"/>
                </a:lnTo>
                <a:lnTo>
                  <a:pt x="7453" y="0"/>
                </a:lnTo>
                <a:lnTo>
                  <a:pt x="6479" y="0"/>
                </a:lnTo>
                <a:lnTo>
                  <a:pt x="6479" y="0"/>
                </a:lnTo>
                <a:lnTo>
                  <a:pt x="6357" y="25"/>
                </a:lnTo>
                <a:lnTo>
                  <a:pt x="6235" y="49"/>
                </a:lnTo>
                <a:lnTo>
                  <a:pt x="6114" y="122"/>
                </a:lnTo>
                <a:lnTo>
                  <a:pt x="6016" y="195"/>
                </a:lnTo>
                <a:lnTo>
                  <a:pt x="5919" y="293"/>
                </a:lnTo>
                <a:lnTo>
                  <a:pt x="5846" y="390"/>
                </a:lnTo>
                <a:lnTo>
                  <a:pt x="5797" y="512"/>
                </a:lnTo>
                <a:lnTo>
                  <a:pt x="5773" y="634"/>
                </a:lnTo>
                <a:lnTo>
                  <a:pt x="5602" y="2070"/>
                </a:lnTo>
                <a:lnTo>
                  <a:pt x="5602" y="2070"/>
                </a:lnTo>
                <a:lnTo>
                  <a:pt x="5310" y="2168"/>
                </a:lnTo>
                <a:lnTo>
                  <a:pt x="5018" y="2290"/>
                </a:lnTo>
                <a:lnTo>
                  <a:pt x="4750" y="2411"/>
                </a:lnTo>
                <a:lnTo>
                  <a:pt x="4482" y="2558"/>
                </a:lnTo>
                <a:lnTo>
                  <a:pt x="3337" y="1656"/>
                </a:lnTo>
                <a:lnTo>
                  <a:pt x="3337" y="1656"/>
                </a:lnTo>
                <a:lnTo>
                  <a:pt x="3215" y="1583"/>
                </a:lnTo>
                <a:lnTo>
                  <a:pt x="3094" y="1535"/>
                </a:lnTo>
                <a:lnTo>
                  <a:pt x="2972" y="1510"/>
                </a:lnTo>
                <a:lnTo>
                  <a:pt x="2850" y="1510"/>
                </a:lnTo>
                <a:lnTo>
                  <a:pt x="2728" y="1510"/>
                </a:lnTo>
                <a:lnTo>
                  <a:pt x="2582" y="1559"/>
                </a:lnTo>
                <a:lnTo>
                  <a:pt x="2485" y="1632"/>
                </a:lnTo>
                <a:lnTo>
                  <a:pt x="2387" y="1705"/>
                </a:lnTo>
                <a:lnTo>
                  <a:pt x="1705" y="2387"/>
                </a:lnTo>
                <a:lnTo>
                  <a:pt x="1705" y="2387"/>
                </a:lnTo>
                <a:lnTo>
                  <a:pt x="1608" y="2485"/>
                </a:lnTo>
                <a:lnTo>
                  <a:pt x="1559" y="2606"/>
                </a:lnTo>
                <a:lnTo>
                  <a:pt x="1511" y="2728"/>
                </a:lnTo>
                <a:lnTo>
                  <a:pt x="1486" y="2850"/>
                </a:lnTo>
                <a:lnTo>
                  <a:pt x="1486" y="2996"/>
                </a:lnTo>
                <a:lnTo>
                  <a:pt x="1511" y="3118"/>
                </a:lnTo>
                <a:lnTo>
                  <a:pt x="1559" y="3240"/>
                </a:lnTo>
                <a:lnTo>
                  <a:pt x="1632" y="3337"/>
                </a:lnTo>
                <a:lnTo>
                  <a:pt x="2533" y="4482"/>
                </a:lnTo>
                <a:lnTo>
                  <a:pt x="2533" y="4482"/>
                </a:lnTo>
                <a:lnTo>
                  <a:pt x="2387" y="4750"/>
                </a:lnTo>
                <a:lnTo>
                  <a:pt x="2266" y="5042"/>
                </a:lnTo>
                <a:lnTo>
                  <a:pt x="2168" y="5334"/>
                </a:lnTo>
                <a:lnTo>
                  <a:pt x="2071" y="5626"/>
                </a:lnTo>
                <a:lnTo>
                  <a:pt x="634" y="5772"/>
                </a:lnTo>
                <a:lnTo>
                  <a:pt x="634" y="5772"/>
                </a:lnTo>
                <a:lnTo>
                  <a:pt x="512" y="5821"/>
                </a:lnTo>
                <a:lnTo>
                  <a:pt x="390" y="5870"/>
                </a:lnTo>
                <a:lnTo>
                  <a:pt x="268" y="5943"/>
                </a:lnTo>
                <a:lnTo>
                  <a:pt x="171" y="6016"/>
                </a:lnTo>
                <a:lnTo>
                  <a:pt x="98" y="6138"/>
                </a:lnTo>
                <a:lnTo>
                  <a:pt x="49" y="6235"/>
                </a:lnTo>
                <a:lnTo>
                  <a:pt x="1" y="6381"/>
                </a:lnTo>
                <a:lnTo>
                  <a:pt x="1" y="6503"/>
                </a:lnTo>
                <a:lnTo>
                  <a:pt x="1" y="7453"/>
                </a:lnTo>
                <a:lnTo>
                  <a:pt x="1" y="7453"/>
                </a:lnTo>
                <a:lnTo>
                  <a:pt x="1" y="7599"/>
                </a:lnTo>
                <a:lnTo>
                  <a:pt x="49" y="7721"/>
                </a:lnTo>
                <a:lnTo>
                  <a:pt x="98" y="7843"/>
                </a:lnTo>
                <a:lnTo>
                  <a:pt x="171" y="7940"/>
                </a:lnTo>
                <a:lnTo>
                  <a:pt x="268" y="8037"/>
                </a:lnTo>
                <a:lnTo>
                  <a:pt x="390" y="8111"/>
                </a:lnTo>
                <a:lnTo>
                  <a:pt x="512" y="8159"/>
                </a:lnTo>
                <a:lnTo>
                  <a:pt x="634" y="8184"/>
                </a:lnTo>
                <a:lnTo>
                  <a:pt x="2071" y="8354"/>
                </a:lnTo>
                <a:lnTo>
                  <a:pt x="2071" y="8354"/>
                </a:lnTo>
                <a:lnTo>
                  <a:pt x="2168" y="8646"/>
                </a:lnTo>
                <a:lnTo>
                  <a:pt x="2266" y="8914"/>
                </a:lnTo>
                <a:lnTo>
                  <a:pt x="2387" y="9206"/>
                </a:lnTo>
                <a:lnTo>
                  <a:pt x="2533" y="9474"/>
                </a:lnTo>
                <a:lnTo>
                  <a:pt x="1632" y="10619"/>
                </a:lnTo>
                <a:lnTo>
                  <a:pt x="1632" y="10619"/>
                </a:lnTo>
                <a:lnTo>
                  <a:pt x="1559" y="10741"/>
                </a:lnTo>
                <a:lnTo>
                  <a:pt x="1511" y="10863"/>
                </a:lnTo>
                <a:lnTo>
                  <a:pt x="1486" y="10984"/>
                </a:lnTo>
                <a:lnTo>
                  <a:pt x="1486" y="11106"/>
                </a:lnTo>
                <a:lnTo>
                  <a:pt x="1511" y="11228"/>
                </a:lnTo>
                <a:lnTo>
                  <a:pt x="1559" y="11350"/>
                </a:lnTo>
                <a:lnTo>
                  <a:pt x="1608" y="11472"/>
                </a:lnTo>
                <a:lnTo>
                  <a:pt x="1705" y="11569"/>
                </a:lnTo>
                <a:lnTo>
                  <a:pt x="2387" y="12251"/>
                </a:lnTo>
                <a:lnTo>
                  <a:pt x="2387" y="12251"/>
                </a:lnTo>
                <a:lnTo>
                  <a:pt x="2485" y="12348"/>
                </a:lnTo>
                <a:lnTo>
                  <a:pt x="2582" y="12397"/>
                </a:lnTo>
                <a:lnTo>
                  <a:pt x="2728" y="12446"/>
                </a:lnTo>
                <a:lnTo>
                  <a:pt x="2850" y="12470"/>
                </a:lnTo>
                <a:lnTo>
                  <a:pt x="2972" y="12470"/>
                </a:lnTo>
                <a:lnTo>
                  <a:pt x="3094" y="12421"/>
                </a:lnTo>
                <a:lnTo>
                  <a:pt x="3215" y="12373"/>
                </a:lnTo>
                <a:lnTo>
                  <a:pt x="3337" y="12324"/>
                </a:lnTo>
                <a:lnTo>
                  <a:pt x="4482" y="11423"/>
                </a:lnTo>
                <a:lnTo>
                  <a:pt x="4482" y="11423"/>
                </a:lnTo>
                <a:lnTo>
                  <a:pt x="4750" y="11545"/>
                </a:lnTo>
                <a:lnTo>
                  <a:pt x="5018" y="11691"/>
                </a:lnTo>
                <a:lnTo>
                  <a:pt x="5310" y="11788"/>
                </a:lnTo>
                <a:lnTo>
                  <a:pt x="5602" y="11886"/>
                </a:lnTo>
                <a:lnTo>
                  <a:pt x="5773" y="13322"/>
                </a:lnTo>
                <a:lnTo>
                  <a:pt x="5773" y="13322"/>
                </a:lnTo>
                <a:lnTo>
                  <a:pt x="5797" y="13444"/>
                </a:lnTo>
                <a:lnTo>
                  <a:pt x="5846" y="13566"/>
                </a:lnTo>
                <a:lnTo>
                  <a:pt x="5919" y="13688"/>
                </a:lnTo>
                <a:lnTo>
                  <a:pt x="6016" y="13785"/>
                </a:lnTo>
                <a:lnTo>
                  <a:pt x="6114" y="13858"/>
                </a:lnTo>
                <a:lnTo>
                  <a:pt x="6235" y="13907"/>
                </a:lnTo>
                <a:lnTo>
                  <a:pt x="6357" y="13956"/>
                </a:lnTo>
                <a:lnTo>
                  <a:pt x="6479" y="13956"/>
                </a:lnTo>
                <a:lnTo>
                  <a:pt x="7453" y="13956"/>
                </a:lnTo>
                <a:lnTo>
                  <a:pt x="7453" y="13956"/>
                </a:lnTo>
                <a:lnTo>
                  <a:pt x="7575" y="13956"/>
                </a:lnTo>
                <a:lnTo>
                  <a:pt x="7721" y="13907"/>
                </a:lnTo>
                <a:lnTo>
                  <a:pt x="7818" y="13858"/>
                </a:lnTo>
                <a:lnTo>
                  <a:pt x="7940" y="13785"/>
                </a:lnTo>
                <a:lnTo>
                  <a:pt x="8013" y="13688"/>
                </a:lnTo>
                <a:lnTo>
                  <a:pt x="8086" y="13566"/>
                </a:lnTo>
                <a:lnTo>
                  <a:pt x="8135" y="13444"/>
                </a:lnTo>
                <a:lnTo>
                  <a:pt x="8159" y="13322"/>
                </a:lnTo>
                <a:lnTo>
                  <a:pt x="8330" y="11886"/>
                </a:lnTo>
                <a:lnTo>
                  <a:pt x="8330" y="11886"/>
                </a:lnTo>
                <a:lnTo>
                  <a:pt x="8622" y="11788"/>
                </a:lnTo>
                <a:lnTo>
                  <a:pt x="8914" y="11691"/>
                </a:lnTo>
                <a:lnTo>
                  <a:pt x="9207" y="11545"/>
                </a:lnTo>
                <a:lnTo>
                  <a:pt x="9475" y="11423"/>
                </a:lnTo>
                <a:lnTo>
                  <a:pt x="10619" y="12324"/>
                </a:lnTo>
                <a:lnTo>
                  <a:pt x="10619" y="12324"/>
                </a:lnTo>
                <a:lnTo>
                  <a:pt x="10717" y="12373"/>
                </a:lnTo>
                <a:lnTo>
                  <a:pt x="10838" y="12421"/>
                </a:lnTo>
                <a:lnTo>
                  <a:pt x="10960" y="12470"/>
                </a:lnTo>
                <a:lnTo>
                  <a:pt x="11106" y="12470"/>
                </a:lnTo>
                <a:lnTo>
                  <a:pt x="11228" y="12446"/>
                </a:lnTo>
                <a:lnTo>
                  <a:pt x="11350" y="12397"/>
                </a:lnTo>
                <a:lnTo>
                  <a:pt x="11472" y="12348"/>
                </a:lnTo>
                <a:lnTo>
                  <a:pt x="11569" y="12251"/>
                </a:lnTo>
                <a:lnTo>
                  <a:pt x="12251" y="11569"/>
                </a:lnTo>
                <a:lnTo>
                  <a:pt x="12251" y="11569"/>
                </a:lnTo>
                <a:lnTo>
                  <a:pt x="12324" y="11472"/>
                </a:lnTo>
                <a:lnTo>
                  <a:pt x="12397" y="11350"/>
                </a:lnTo>
                <a:lnTo>
                  <a:pt x="12422" y="11228"/>
                </a:lnTo>
                <a:lnTo>
                  <a:pt x="12446" y="11106"/>
                </a:lnTo>
                <a:lnTo>
                  <a:pt x="12446" y="10984"/>
                </a:lnTo>
                <a:lnTo>
                  <a:pt x="12422" y="10863"/>
                </a:lnTo>
                <a:lnTo>
                  <a:pt x="12373" y="10741"/>
                </a:lnTo>
                <a:lnTo>
                  <a:pt x="12300" y="10619"/>
                </a:lnTo>
                <a:lnTo>
                  <a:pt x="11399" y="9474"/>
                </a:lnTo>
                <a:lnTo>
                  <a:pt x="11399" y="9474"/>
                </a:lnTo>
                <a:lnTo>
                  <a:pt x="11545" y="9206"/>
                </a:lnTo>
                <a:lnTo>
                  <a:pt x="11667" y="8914"/>
                </a:lnTo>
                <a:lnTo>
                  <a:pt x="11788" y="8646"/>
                </a:lnTo>
                <a:lnTo>
                  <a:pt x="11861" y="8354"/>
                </a:lnTo>
                <a:lnTo>
                  <a:pt x="13323" y="8184"/>
                </a:lnTo>
                <a:lnTo>
                  <a:pt x="13323" y="8184"/>
                </a:lnTo>
                <a:lnTo>
                  <a:pt x="13444" y="8159"/>
                </a:lnTo>
                <a:lnTo>
                  <a:pt x="13566" y="8111"/>
                </a:lnTo>
                <a:lnTo>
                  <a:pt x="13664" y="8037"/>
                </a:lnTo>
                <a:lnTo>
                  <a:pt x="13761" y="7940"/>
                </a:lnTo>
                <a:lnTo>
                  <a:pt x="13834" y="7843"/>
                </a:lnTo>
                <a:lnTo>
                  <a:pt x="13907" y="7721"/>
                </a:lnTo>
                <a:lnTo>
                  <a:pt x="13932" y="7599"/>
                </a:lnTo>
                <a:lnTo>
                  <a:pt x="13956" y="7453"/>
                </a:lnTo>
                <a:lnTo>
                  <a:pt x="13956" y="6503"/>
                </a:lnTo>
                <a:lnTo>
                  <a:pt x="13956" y="6503"/>
                </a:lnTo>
                <a:lnTo>
                  <a:pt x="13932" y="6381"/>
                </a:lnTo>
                <a:lnTo>
                  <a:pt x="13907" y="6235"/>
                </a:lnTo>
                <a:lnTo>
                  <a:pt x="13834" y="6138"/>
                </a:lnTo>
                <a:lnTo>
                  <a:pt x="13761" y="6016"/>
                </a:lnTo>
                <a:lnTo>
                  <a:pt x="13664" y="5943"/>
                </a:lnTo>
                <a:lnTo>
                  <a:pt x="13566" y="5870"/>
                </a:lnTo>
                <a:lnTo>
                  <a:pt x="13444" y="5821"/>
                </a:lnTo>
                <a:lnTo>
                  <a:pt x="13323" y="5772"/>
                </a:lnTo>
                <a:lnTo>
                  <a:pt x="13323" y="5772"/>
                </a:lnTo>
                <a:close/>
                <a:moveTo>
                  <a:pt x="8573" y="8598"/>
                </a:moveTo>
                <a:lnTo>
                  <a:pt x="8573" y="8598"/>
                </a:lnTo>
                <a:lnTo>
                  <a:pt x="8403" y="8744"/>
                </a:lnTo>
                <a:lnTo>
                  <a:pt x="8232" y="8890"/>
                </a:lnTo>
                <a:lnTo>
                  <a:pt x="8038" y="8987"/>
                </a:lnTo>
                <a:lnTo>
                  <a:pt x="7818" y="9085"/>
                </a:lnTo>
                <a:lnTo>
                  <a:pt x="7624" y="9158"/>
                </a:lnTo>
                <a:lnTo>
                  <a:pt x="7404" y="9206"/>
                </a:lnTo>
                <a:lnTo>
                  <a:pt x="7185" y="9231"/>
                </a:lnTo>
                <a:lnTo>
                  <a:pt x="6966" y="9255"/>
                </a:lnTo>
                <a:lnTo>
                  <a:pt x="6747" y="9231"/>
                </a:lnTo>
                <a:lnTo>
                  <a:pt x="6528" y="9206"/>
                </a:lnTo>
                <a:lnTo>
                  <a:pt x="6333" y="9158"/>
                </a:lnTo>
                <a:lnTo>
                  <a:pt x="6114" y="9085"/>
                </a:lnTo>
                <a:lnTo>
                  <a:pt x="5919" y="8987"/>
                </a:lnTo>
                <a:lnTo>
                  <a:pt x="5724" y="8890"/>
                </a:lnTo>
                <a:lnTo>
                  <a:pt x="5529" y="8744"/>
                </a:lnTo>
                <a:lnTo>
                  <a:pt x="5359" y="8598"/>
                </a:lnTo>
                <a:lnTo>
                  <a:pt x="5359" y="8598"/>
                </a:lnTo>
                <a:lnTo>
                  <a:pt x="5212" y="8427"/>
                </a:lnTo>
                <a:lnTo>
                  <a:pt x="5066" y="8232"/>
                </a:lnTo>
                <a:lnTo>
                  <a:pt x="4969" y="8037"/>
                </a:lnTo>
                <a:lnTo>
                  <a:pt x="4871" y="7843"/>
                </a:lnTo>
                <a:lnTo>
                  <a:pt x="4798" y="7623"/>
                </a:lnTo>
                <a:lnTo>
                  <a:pt x="4750" y="7404"/>
                </a:lnTo>
                <a:lnTo>
                  <a:pt x="4701" y="7209"/>
                </a:lnTo>
                <a:lnTo>
                  <a:pt x="4701" y="6990"/>
                </a:lnTo>
                <a:lnTo>
                  <a:pt x="4701" y="6771"/>
                </a:lnTo>
                <a:lnTo>
                  <a:pt x="4750" y="6552"/>
                </a:lnTo>
                <a:lnTo>
                  <a:pt x="4798" y="6333"/>
                </a:lnTo>
                <a:lnTo>
                  <a:pt x="4871" y="6138"/>
                </a:lnTo>
                <a:lnTo>
                  <a:pt x="4969" y="5919"/>
                </a:lnTo>
                <a:lnTo>
                  <a:pt x="5066" y="5724"/>
                </a:lnTo>
                <a:lnTo>
                  <a:pt x="5212" y="5553"/>
                </a:lnTo>
                <a:lnTo>
                  <a:pt x="5359" y="5383"/>
                </a:lnTo>
                <a:lnTo>
                  <a:pt x="5359" y="5383"/>
                </a:lnTo>
                <a:lnTo>
                  <a:pt x="5529" y="5212"/>
                </a:lnTo>
                <a:lnTo>
                  <a:pt x="5724" y="5091"/>
                </a:lnTo>
                <a:lnTo>
                  <a:pt x="5919" y="4969"/>
                </a:lnTo>
                <a:lnTo>
                  <a:pt x="6114" y="4871"/>
                </a:lnTo>
                <a:lnTo>
                  <a:pt x="6333" y="4798"/>
                </a:lnTo>
                <a:lnTo>
                  <a:pt x="6528" y="4750"/>
                </a:lnTo>
                <a:lnTo>
                  <a:pt x="6747" y="4725"/>
                </a:lnTo>
                <a:lnTo>
                  <a:pt x="6966" y="4701"/>
                </a:lnTo>
                <a:lnTo>
                  <a:pt x="7185" y="4725"/>
                </a:lnTo>
                <a:lnTo>
                  <a:pt x="7404" y="4750"/>
                </a:lnTo>
                <a:lnTo>
                  <a:pt x="7624" y="4798"/>
                </a:lnTo>
                <a:lnTo>
                  <a:pt x="7818" y="4871"/>
                </a:lnTo>
                <a:lnTo>
                  <a:pt x="8038" y="4969"/>
                </a:lnTo>
                <a:lnTo>
                  <a:pt x="8232" y="5091"/>
                </a:lnTo>
                <a:lnTo>
                  <a:pt x="8403" y="5212"/>
                </a:lnTo>
                <a:lnTo>
                  <a:pt x="8573" y="5383"/>
                </a:lnTo>
                <a:lnTo>
                  <a:pt x="8573" y="5383"/>
                </a:lnTo>
                <a:lnTo>
                  <a:pt x="8744" y="5553"/>
                </a:lnTo>
                <a:lnTo>
                  <a:pt x="8866" y="5724"/>
                </a:lnTo>
                <a:lnTo>
                  <a:pt x="8987" y="5919"/>
                </a:lnTo>
                <a:lnTo>
                  <a:pt x="9085" y="6138"/>
                </a:lnTo>
                <a:lnTo>
                  <a:pt x="9158" y="6333"/>
                </a:lnTo>
                <a:lnTo>
                  <a:pt x="9207" y="6552"/>
                </a:lnTo>
                <a:lnTo>
                  <a:pt x="9231" y="6771"/>
                </a:lnTo>
                <a:lnTo>
                  <a:pt x="9231" y="6990"/>
                </a:lnTo>
                <a:lnTo>
                  <a:pt x="9231" y="7209"/>
                </a:lnTo>
                <a:lnTo>
                  <a:pt x="9207" y="7404"/>
                </a:lnTo>
                <a:lnTo>
                  <a:pt x="9158" y="7623"/>
                </a:lnTo>
                <a:lnTo>
                  <a:pt x="9085" y="7843"/>
                </a:lnTo>
                <a:lnTo>
                  <a:pt x="8987" y="8037"/>
                </a:lnTo>
                <a:lnTo>
                  <a:pt x="8866" y="8232"/>
                </a:lnTo>
                <a:lnTo>
                  <a:pt x="8744" y="8427"/>
                </a:lnTo>
                <a:lnTo>
                  <a:pt x="8573" y="8598"/>
                </a:lnTo>
                <a:lnTo>
                  <a:pt x="8573" y="8598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5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4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7" name="Google Shape;547;p35"/>
          <p:cNvSpPr txBox="1"/>
          <p:nvPr>
            <p:ph idx="1" type="body"/>
          </p:nvPr>
        </p:nvSpPr>
        <p:spPr>
          <a:xfrm>
            <a:off x="734775" y="1303500"/>
            <a:ext cx="7657500" cy="8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Ahora elija la opción “Selección múltiple” y redacte la pregunta en el primer cuadro de texto y una alternativa de respuesta en el segundo cuadro de texto.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8" name="Google Shape;548;p35"/>
          <p:cNvSpPr txBox="1"/>
          <p:nvPr>
            <p:ph idx="1" type="body"/>
          </p:nvPr>
        </p:nvSpPr>
        <p:spPr>
          <a:xfrm>
            <a:off x="560925" y="4105200"/>
            <a:ext cx="80052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Luego en el botón “opción” para que pueda agregar otras posibles respuestas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9" name="Google Shape;5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875" y="2136850"/>
            <a:ext cx="5120000" cy="18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6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5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5" name="Google Shape;555;p36"/>
          <p:cNvSpPr txBox="1"/>
          <p:nvPr>
            <p:ph idx="1" type="body"/>
          </p:nvPr>
        </p:nvSpPr>
        <p:spPr>
          <a:xfrm>
            <a:off x="734775" y="1303500"/>
            <a:ext cx="76575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Puede tener algo similar a esto: 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6" name="Google Shape;556;p36"/>
          <p:cNvSpPr txBox="1"/>
          <p:nvPr>
            <p:ph idx="1" type="body"/>
          </p:nvPr>
        </p:nvSpPr>
        <p:spPr>
          <a:xfrm>
            <a:off x="560925" y="4105200"/>
            <a:ext cx="80052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Recuerde señalar la respuesta correcta para que Edutools luego pueda calificar y luego el botón “Guardar” de color azul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7" name="Google Shape;5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600" y="1672175"/>
            <a:ext cx="4385200" cy="24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7"/>
          <p:cNvSpPr txBox="1"/>
          <p:nvPr>
            <p:ph idx="4294967295" type="title"/>
          </p:nvPr>
        </p:nvSpPr>
        <p:spPr>
          <a:xfrm>
            <a:off x="1252700" y="533700"/>
            <a:ext cx="6353100" cy="72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Enlace de acceso: </a:t>
            </a:r>
            <a:r>
              <a:rPr lang="es" sz="1800" u="sng">
                <a:solidFill>
                  <a:schemeClr val="hlink"/>
                </a:solidFill>
                <a:latin typeface="Lato Light"/>
                <a:ea typeface="Lato Light"/>
                <a:cs typeface="Lato Light"/>
                <a:sym typeface="Lato Light"/>
                <a:hlinkClick r:id="rId3"/>
              </a:rPr>
              <a:t>http://gaia.manizales.unal.edu.co/edutools/Cuestionario/mostrarQ</a:t>
            </a:r>
            <a:r>
              <a:rPr lang="es"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563" name="Google Shape;56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238" y="1263300"/>
            <a:ext cx="7079476" cy="33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7"/>
          <p:cNvSpPr/>
          <p:nvPr/>
        </p:nvSpPr>
        <p:spPr>
          <a:xfrm>
            <a:off x="1252700" y="4189575"/>
            <a:ext cx="6816900" cy="270600"/>
          </a:xfrm>
          <a:prstGeom prst="rect">
            <a:avLst/>
          </a:prstGeom>
          <a:noFill/>
          <a:ln cap="flat" cmpd="sng" w="952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8"/>
          <p:cNvSpPr/>
          <p:nvPr/>
        </p:nvSpPr>
        <p:spPr>
          <a:xfrm>
            <a:off x="2320375" y="721875"/>
            <a:ext cx="4176600" cy="3867300"/>
          </a:xfrm>
          <a:prstGeom prst="ellipse">
            <a:avLst/>
          </a:prstGeom>
          <a:solidFill>
            <a:srgbClr val="02BDC7"/>
          </a:solidFill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8"/>
          <p:cNvSpPr/>
          <p:nvPr/>
        </p:nvSpPr>
        <p:spPr>
          <a:xfrm>
            <a:off x="5942775" y="618750"/>
            <a:ext cx="721800" cy="721800"/>
          </a:xfrm>
          <a:prstGeom prst="ellipse">
            <a:avLst/>
          </a:prstGeom>
          <a:solidFill>
            <a:srgbClr val="FF9755">
              <a:alpha val="72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8"/>
          <p:cNvSpPr/>
          <p:nvPr/>
        </p:nvSpPr>
        <p:spPr>
          <a:xfrm>
            <a:off x="6239225" y="1418000"/>
            <a:ext cx="257700" cy="234300"/>
          </a:xfrm>
          <a:prstGeom prst="ellipse">
            <a:avLst/>
          </a:prstGeom>
          <a:solidFill>
            <a:srgbClr val="FF9755">
              <a:alpha val="72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8"/>
          <p:cNvSpPr/>
          <p:nvPr/>
        </p:nvSpPr>
        <p:spPr>
          <a:xfrm>
            <a:off x="2320375" y="3736075"/>
            <a:ext cx="257700" cy="234300"/>
          </a:xfrm>
          <a:prstGeom prst="ellipse">
            <a:avLst/>
          </a:prstGeom>
          <a:solidFill>
            <a:srgbClr val="FFB600">
              <a:alpha val="6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8"/>
          <p:cNvSpPr/>
          <p:nvPr/>
        </p:nvSpPr>
        <p:spPr>
          <a:xfrm>
            <a:off x="2148200" y="3450200"/>
            <a:ext cx="257700" cy="234300"/>
          </a:xfrm>
          <a:prstGeom prst="ellipse">
            <a:avLst/>
          </a:prstGeom>
          <a:solidFill>
            <a:srgbClr val="FC4067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8"/>
          <p:cNvSpPr/>
          <p:nvPr/>
        </p:nvSpPr>
        <p:spPr>
          <a:xfrm>
            <a:off x="2578075" y="3970375"/>
            <a:ext cx="257700" cy="234300"/>
          </a:xfrm>
          <a:prstGeom prst="ellipse">
            <a:avLst/>
          </a:prstGeom>
          <a:solidFill>
            <a:srgbClr val="FC4067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8"/>
          <p:cNvSpPr txBox="1"/>
          <p:nvPr>
            <p:ph idx="4294967295" type="ctrTitle"/>
          </p:nvPr>
        </p:nvSpPr>
        <p:spPr>
          <a:xfrm>
            <a:off x="2835775" y="1729750"/>
            <a:ext cx="3422100" cy="18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Roboto Slab"/>
                <a:ea typeface="Roboto Slab"/>
                <a:cs typeface="Roboto Slab"/>
                <a:sym typeface="Roboto Slab"/>
              </a:rPr>
              <a:t>Creación de contenido web</a:t>
            </a:r>
            <a:endParaRPr b="1" sz="3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9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1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1" name="Google Shape;581;p39"/>
          <p:cNvSpPr txBox="1"/>
          <p:nvPr/>
        </p:nvSpPr>
        <p:spPr>
          <a:xfrm>
            <a:off x="3083100" y="1366450"/>
            <a:ext cx="46128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2" name="Google Shape;582;p39"/>
          <p:cNvSpPr txBox="1"/>
          <p:nvPr>
            <p:ph idx="1" type="body"/>
          </p:nvPr>
        </p:nvSpPr>
        <p:spPr>
          <a:xfrm>
            <a:off x="457200" y="408935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Ingrese desde el menú: Inicio → Contenido → Crear para que se abra el editor de la imagen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83" name="Google Shape;5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025" y="1170075"/>
            <a:ext cx="6522826" cy="30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0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2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9" name="Google Shape;589;p40"/>
          <p:cNvSpPr txBox="1"/>
          <p:nvPr/>
        </p:nvSpPr>
        <p:spPr>
          <a:xfrm>
            <a:off x="3083100" y="1366450"/>
            <a:ext cx="46128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0" name="Google Shape;590;p40"/>
          <p:cNvSpPr txBox="1"/>
          <p:nvPr>
            <p:ph idx="1" type="body"/>
          </p:nvPr>
        </p:nvSpPr>
        <p:spPr>
          <a:xfrm>
            <a:off x="457200" y="408935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Comience poniendo título a su nuevo contenido desde la parte de arriba como se señala en la imagen.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1" name="Google Shape;5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025" y="1170075"/>
            <a:ext cx="6522826" cy="30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40"/>
          <p:cNvSpPr/>
          <p:nvPr/>
        </p:nvSpPr>
        <p:spPr>
          <a:xfrm>
            <a:off x="1482450" y="1469575"/>
            <a:ext cx="4692300" cy="399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1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3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98" name="Google Shape;598;p41"/>
          <p:cNvSpPr txBox="1"/>
          <p:nvPr>
            <p:ph idx="1" type="body"/>
          </p:nvPr>
        </p:nvSpPr>
        <p:spPr>
          <a:xfrm>
            <a:off x="457200" y="408935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Escriba un </a:t>
            </a: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subtítulo</a:t>
            </a: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del tema y con las opciones señaladas editelo para que se adapte a su gusto. Desde allí puede cambiar color, tamaño y fuente.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9" name="Google Shape;5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400" y="1082700"/>
            <a:ext cx="6060762" cy="30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41"/>
          <p:cNvSpPr/>
          <p:nvPr/>
        </p:nvSpPr>
        <p:spPr>
          <a:xfrm>
            <a:off x="1201150" y="1366450"/>
            <a:ext cx="752100" cy="244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1"/>
          <p:cNvSpPr/>
          <p:nvPr/>
        </p:nvSpPr>
        <p:spPr>
          <a:xfrm>
            <a:off x="2653225" y="1340650"/>
            <a:ext cx="1918800" cy="296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1"/>
          <p:cNvSpPr/>
          <p:nvPr/>
        </p:nvSpPr>
        <p:spPr>
          <a:xfrm>
            <a:off x="3343150" y="1082700"/>
            <a:ext cx="752100" cy="244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2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4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8" name="Google Shape;608;p42"/>
          <p:cNvSpPr txBox="1"/>
          <p:nvPr>
            <p:ph idx="1" type="body"/>
          </p:nvPr>
        </p:nvSpPr>
        <p:spPr>
          <a:xfrm>
            <a:off x="457200" y="408935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Para agregar una imagen del tema de clic sobre el botón que se indica 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9" name="Google Shape;6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00" y="1555963"/>
            <a:ext cx="7791506" cy="214751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2"/>
          <p:cNvSpPr/>
          <p:nvPr/>
        </p:nvSpPr>
        <p:spPr>
          <a:xfrm>
            <a:off x="704700" y="1998100"/>
            <a:ext cx="223500" cy="2190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3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5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6" name="Google Shape;616;p43"/>
          <p:cNvSpPr txBox="1"/>
          <p:nvPr>
            <p:ph idx="1" type="body"/>
          </p:nvPr>
        </p:nvSpPr>
        <p:spPr>
          <a:xfrm>
            <a:off x="624775" y="1485340"/>
            <a:ext cx="3268200" cy="24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Cuando le aparezca la pantalla de la imagen agregue el enlace de la imagen como en la figura anterior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7" name="Google Shape;6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79775"/>
            <a:ext cx="3010200" cy="425715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43"/>
          <p:cNvSpPr/>
          <p:nvPr/>
        </p:nvSpPr>
        <p:spPr>
          <a:xfrm>
            <a:off x="4690000" y="956925"/>
            <a:ext cx="1987500" cy="4482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4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6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4" name="Google Shape;624;p44"/>
          <p:cNvSpPr txBox="1"/>
          <p:nvPr>
            <p:ph idx="1" type="body"/>
          </p:nvPr>
        </p:nvSpPr>
        <p:spPr>
          <a:xfrm>
            <a:off x="624775" y="1485350"/>
            <a:ext cx="7264500" cy="7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Desde el editor también puede agregar videos de youtube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25" name="Google Shape;6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50" y="2310463"/>
            <a:ext cx="7791506" cy="214751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4"/>
          <p:cNvSpPr/>
          <p:nvPr/>
        </p:nvSpPr>
        <p:spPr>
          <a:xfrm>
            <a:off x="1804725" y="2745775"/>
            <a:ext cx="219300" cy="1935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Para cada uno de los contenidos hay videos explicativos, y para acceder a ellos va a: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Inicio → Libro → Instrucciones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Inicio → Contenido → Instrucciones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Inicio → Cuestionarios → Instrucciones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452075" y="1254100"/>
            <a:ext cx="1301083" cy="1317656"/>
          </a:xfrm>
          <a:custGeom>
            <a:rect b="b" l="l" r="r" t="t"/>
            <a:pathLst>
              <a:path extrusionOk="0" fill="none" h="13956" w="13956">
                <a:moveTo>
                  <a:pt x="13323" y="5772"/>
                </a:moveTo>
                <a:lnTo>
                  <a:pt x="11861" y="5626"/>
                </a:lnTo>
                <a:lnTo>
                  <a:pt x="11861" y="5626"/>
                </a:lnTo>
                <a:lnTo>
                  <a:pt x="11788" y="5334"/>
                </a:lnTo>
                <a:lnTo>
                  <a:pt x="11667" y="5042"/>
                </a:lnTo>
                <a:lnTo>
                  <a:pt x="11545" y="4750"/>
                </a:lnTo>
                <a:lnTo>
                  <a:pt x="11399" y="4482"/>
                </a:lnTo>
                <a:lnTo>
                  <a:pt x="12300" y="3337"/>
                </a:lnTo>
                <a:lnTo>
                  <a:pt x="12300" y="3337"/>
                </a:lnTo>
                <a:lnTo>
                  <a:pt x="12373" y="3240"/>
                </a:lnTo>
                <a:lnTo>
                  <a:pt x="12422" y="3118"/>
                </a:lnTo>
                <a:lnTo>
                  <a:pt x="12446" y="2996"/>
                </a:lnTo>
                <a:lnTo>
                  <a:pt x="12446" y="2850"/>
                </a:lnTo>
                <a:lnTo>
                  <a:pt x="12422" y="2728"/>
                </a:lnTo>
                <a:lnTo>
                  <a:pt x="12397" y="2606"/>
                </a:lnTo>
                <a:lnTo>
                  <a:pt x="12324" y="2485"/>
                </a:lnTo>
                <a:lnTo>
                  <a:pt x="12251" y="2387"/>
                </a:lnTo>
                <a:lnTo>
                  <a:pt x="11569" y="1705"/>
                </a:lnTo>
                <a:lnTo>
                  <a:pt x="11569" y="1705"/>
                </a:lnTo>
                <a:lnTo>
                  <a:pt x="11472" y="1632"/>
                </a:lnTo>
                <a:lnTo>
                  <a:pt x="11350" y="1559"/>
                </a:lnTo>
                <a:lnTo>
                  <a:pt x="11228" y="1510"/>
                </a:lnTo>
                <a:lnTo>
                  <a:pt x="11106" y="1510"/>
                </a:lnTo>
                <a:lnTo>
                  <a:pt x="10960" y="1510"/>
                </a:lnTo>
                <a:lnTo>
                  <a:pt x="10838" y="1535"/>
                </a:lnTo>
                <a:lnTo>
                  <a:pt x="10717" y="1583"/>
                </a:lnTo>
                <a:lnTo>
                  <a:pt x="10619" y="1656"/>
                </a:lnTo>
                <a:lnTo>
                  <a:pt x="9475" y="2558"/>
                </a:lnTo>
                <a:lnTo>
                  <a:pt x="9475" y="2558"/>
                </a:lnTo>
                <a:lnTo>
                  <a:pt x="9207" y="2411"/>
                </a:lnTo>
                <a:lnTo>
                  <a:pt x="8914" y="2290"/>
                </a:lnTo>
                <a:lnTo>
                  <a:pt x="8622" y="2168"/>
                </a:lnTo>
                <a:lnTo>
                  <a:pt x="8330" y="2070"/>
                </a:lnTo>
                <a:lnTo>
                  <a:pt x="8159" y="634"/>
                </a:lnTo>
                <a:lnTo>
                  <a:pt x="8159" y="634"/>
                </a:lnTo>
                <a:lnTo>
                  <a:pt x="8135" y="512"/>
                </a:lnTo>
                <a:lnTo>
                  <a:pt x="8086" y="390"/>
                </a:lnTo>
                <a:lnTo>
                  <a:pt x="8013" y="293"/>
                </a:lnTo>
                <a:lnTo>
                  <a:pt x="7940" y="195"/>
                </a:lnTo>
                <a:lnTo>
                  <a:pt x="7818" y="122"/>
                </a:lnTo>
                <a:lnTo>
                  <a:pt x="7721" y="49"/>
                </a:lnTo>
                <a:lnTo>
                  <a:pt x="7575" y="25"/>
                </a:lnTo>
                <a:lnTo>
                  <a:pt x="7453" y="0"/>
                </a:lnTo>
                <a:lnTo>
                  <a:pt x="6479" y="0"/>
                </a:lnTo>
                <a:lnTo>
                  <a:pt x="6479" y="0"/>
                </a:lnTo>
                <a:lnTo>
                  <a:pt x="6357" y="25"/>
                </a:lnTo>
                <a:lnTo>
                  <a:pt x="6235" y="49"/>
                </a:lnTo>
                <a:lnTo>
                  <a:pt x="6114" y="122"/>
                </a:lnTo>
                <a:lnTo>
                  <a:pt x="6016" y="195"/>
                </a:lnTo>
                <a:lnTo>
                  <a:pt x="5919" y="293"/>
                </a:lnTo>
                <a:lnTo>
                  <a:pt x="5846" y="390"/>
                </a:lnTo>
                <a:lnTo>
                  <a:pt x="5797" y="512"/>
                </a:lnTo>
                <a:lnTo>
                  <a:pt x="5773" y="634"/>
                </a:lnTo>
                <a:lnTo>
                  <a:pt x="5602" y="2070"/>
                </a:lnTo>
                <a:lnTo>
                  <a:pt x="5602" y="2070"/>
                </a:lnTo>
                <a:lnTo>
                  <a:pt x="5310" y="2168"/>
                </a:lnTo>
                <a:lnTo>
                  <a:pt x="5018" y="2290"/>
                </a:lnTo>
                <a:lnTo>
                  <a:pt x="4750" y="2411"/>
                </a:lnTo>
                <a:lnTo>
                  <a:pt x="4482" y="2558"/>
                </a:lnTo>
                <a:lnTo>
                  <a:pt x="3337" y="1656"/>
                </a:lnTo>
                <a:lnTo>
                  <a:pt x="3337" y="1656"/>
                </a:lnTo>
                <a:lnTo>
                  <a:pt x="3215" y="1583"/>
                </a:lnTo>
                <a:lnTo>
                  <a:pt x="3094" y="1535"/>
                </a:lnTo>
                <a:lnTo>
                  <a:pt x="2972" y="1510"/>
                </a:lnTo>
                <a:lnTo>
                  <a:pt x="2850" y="1510"/>
                </a:lnTo>
                <a:lnTo>
                  <a:pt x="2728" y="1510"/>
                </a:lnTo>
                <a:lnTo>
                  <a:pt x="2582" y="1559"/>
                </a:lnTo>
                <a:lnTo>
                  <a:pt x="2485" y="1632"/>
                </a:lnTo>
                <a:lnTo>
                  <a:pt x="2387" y="1705"/>
                </a:lnTo>
                <a:lnTo>
                  <a:pt x="1705" y="2387"/>
                </a:lnTo>
                <a:lnTo>
                  <a:pt x="1705" y="2387"/>
                </a:lnTo>
                <a:lnTo>
                  <a:pt x="1608" y="2485"/>
                </a:lnTo>
                <a:lnTo>
                  <a:pt x="1559" y="2606"/>
                </a:lnTo>
                <a:lnTo>
                  <a:pt x="1511" y="2728"/>
                </a:lnTo>
                <a:lnTo>
                  <a:pt x="1486" y="2850"/>
                </a:lnTo>
                <a:lnTo>
                  <a:pt x="1486" y="2996"/>
                </a:lnTo>
                <a:lnTo>
                  <a:pt x="1511" y="3118"/>
                </a:lnTo>
                <a:lnTo>
                  <a:pt x="1559" y="3240"/>
                </a:lnTo>
                <a:lnTo>
                  <a:pt x="1632" y="3337"/>
                </a:lnTo>
                <a:lnTo>
                  <a:pt x="2533" y="4482"/>
                </a:lnTo>
                <a:lnTo>
                  <a:pt x="2533" y="4482"/>
                </a:lnTo>
                <a:lnTo>
                  <a:pt x="2387" y="4750"/>
                </a:lnTo>
                <a:lnTo>
                  <a:pt x="2266" y="5042"/>
                </a:lnTo>
                <a:lnTo>
                  <a:pt x="2168" y="5334"/>
                </a:lnTo>
                <a:lnTo>
                  <a:pt x="2071" y="5626"/>
                </a:lnTo>
                <a:lnTo>
                  <a:pt x="634" y="5772"/>
                </a:lnTo>
                <a:lnTo>
                  <a:pt x="634" y="5772"/>
                </a:lnTo>
                <a:lnTo>
                  <a:pt x="512" y="5821"/>
                </a:lnTo>
                <a:lnTo>
                  <a:pt x="390" y="5870"/>
                </a:lnTo>
                <a:lnTo>
                  <a:pt x="268" y="5943"/>
                </a:lnTo>
                <a:lnTo>
                  <a:pt x="171" y="6016"/>
                </a:lnTo>
                <a:lnTo>
                  <a:pt x="98" y="6138"/>
                </a:lnTo>
                <a:lnTo>
                  <a:pt x="49" y="6235"/>
                </a:lnTo>
                <a:lnTo>
                  <a:pt x="1" y="6381"/>
                </a:lnTo>
                <a:lnTo>
                  <a:pt x="1" y="6503"/>
                </a:lnTo>
                <a:lnTo>
                  <a:pt x="1" y="7453"/>
                </a:lnTo>
                <a:lnTo>
                  <a:pt x="1" y="7453"/>
                </a:lnTo>
                <a:lnTo>
                  <a:pt x="1" y="7599"/>
                </a:lnTo>
                <a:lnTo>
                  <a:pt x="49" y="7721"/>
                </a:lnTo>
                <a:lnTo>
                  <a:pt x="98" y="7843"/>
                </a:lnTo>
                <a:lnTo>
                  <a:pt x="171" y="7940"/>
                </a:lnTo>
                <a:lnTo>
                  <a:pt x="268" y="8037"/>
                </a:lnTo>
                <a:lnTo>
                  <a:pt x="390" y="8111"/>
                </a:lnTo>
                <a:lnTo>
                  <a:pt x="512" y="8159"/>
                </a:lnTo>
                <a:lnTo>
                  <a:pt x="634" y="8184"/>
                </a:lnTo>
                <a:lnTo>
                  <a:pt x="2071" y="8354"/>
                </a:lnTo>
                <a:lnTo>
                  <a:pt x="2071" y="8354"/>
                </a:lnTo>
                <a:lnTo>
                  <a:pt x="2168" y="8646"/>
                </a:lnTo>
                <a:lnTo>
                  <a:pt x="2266" y="8914"/>
                </a:lnTo>
                <a:lnTo>
                  <a:pt x="2387" y="9206"/>
                </a:lnTo>
                <a:lnTo>
                  <a:pt x="2533" y="9474"/>
                </a:lnTo>
                <a:lnTo>
                  <a:pt x="1632" y="10619"/>
                </a:lnTo>
                <a:lnTo>
                  <a:pt x="1632" y="10619"/>
                </a:lnTo>
                <a:lnTo>
                  <a:pt x="1559" y="10741"/>
                </a:lnTo>
                <a:lnTo>
                  <a:pt x="1511" y="10863"/>
                </a:lnTo>
                <a:lnTo>
                  <a:pt x="1486" y="10984"/>
                </a:lnTo>
                <a:lnTo>
                  <a:pt x="1486" y="11106"/>
                </a:lnTo>
                <a:lnTo>
                  <a:pt x="1511" y="11228"/>
                </a:lnTo>
                <a:lnTo>
                  <a:pt x="1559" y="11350"/>
                </a:lnTo>
                <a:lnTo>
                  <a:pt x="1608" y="11472"/>
                </a:lnTo>
                <a:lnTo>
                  <a:pt x="1705" y="11569"/>
                </a:lnTo>
                <a:lnTo>
                  <a:pt x="2387" y="12251"/>
                </a:lnTo>
                <a:lnTo>
                  <a:pt x="2387" y="12251"/>
                </a:lnTo>
                <a:lnTo>
                  <a:pt x="2485" y="12348"/>
                </a:lnTo>
                <a:lnTo>
                  <a:pt x="2582" y="12397"/>
                </a:lnTo>
                <a:lnTo>
                  <a:pt x="2728" y="12446"/>
                </a:lnTo>
                <a:lnTo>
                  <a:pt x="2850" y="12470"/>
                </a:lnTo>
                <a:lnTo>
                  <a:pt x="2972" y="12470"/>
                </a:lnTo>
                <a:lnTo>
                  <a:pt x="3094" y="12421"/>
                </a:lnTo>
                <a:lnTo>
                  <a:pt x="3215" y="12373"/>
                </a:lnTo>
                <a:lnTo>
                  <a:pt x="3337" y="12324"/>
                </a:lnTo>
                <a:lnTo>
                  <a:pt x="4482" y="11423"/>
                </a:lnTo>
                <a:lnTo>
                  <a:pt x="4482" y="11423"/>
                </a:lnTo>
                <a:lnTo>
                  <a:pt x="4750" y="11545"/>
                </a:lnTo>
                <a:lnTo>
                  <a:pt x="5018" y="11691"/>
                </a:lnTo>
                <a:lnTo>
                  <a:pt x="5310" y="11788"/>
                </a:lnTo>
                <a:lnTo>
                  <a:pt x="5602" y="11886"/>
                </a:lnTo>
                <a:lnTo>
                  <a:pt x="5773" y="13322"/>
                </a:lnTo>
                <a:lnTo>
                  <a:pt x="5773" y="13322"/>
                </a:lnTo>
                <a:lnTo>
                  <a:pt x="5797" y="13444"/>
                </a:lnTo>
                <a:lnTo>
                  <a:pt x="5846" y="13566"/>
                </a:lnTo>
                <a:lnTo>
                  <a:pt x="5919" y="13688"/>
                </a:lnTo>
                <a:lnTo>
                  <a:pt x="6016" y="13785"/>
                </a:lnTo>
                <a:lnTo>
                  <a:pt x="6114" y="13858"/>
                </a:lnTo>
                <a:lnTo>
                  <a:pt x="6235" y="13907"/>
                </a:lnTo>
                <a:lnTo>
                  <a:pt x="6357" y="13956"/>
                </a:lnTo>
                <a:lnTo>
                  <a:pt x="6479" y="13956"/>
                </a:lnTo>
                <a:lnTo>
                  <a:pt x="7453" y="13956"/>
                </a:lnTo>
                <a:lnTo>
                  <a:pt x="7453" y="13956"/>
                </a:lnTo>
                <a:lnTo>
                  <a:pt x="7575" y="13956"/>
                </a:lnTo>
                <a:lnTo>
                  <a:pt x="7721" y="13907"/>
                </a:lnTo>
                <a:lnTo>
                  <a:pt x="7818" y="13858"/>
                </a:lnTo>
                <a:lnTo>
                  <a:pt x="7940" y="13785"/>
                </a:lnTo>
                <a:lnTo>
                  <a:pt x="8013" y="13688"/>
                </a:lnTo>
                <a:lnTo>
                  <a:pt x="8086" y="13566"/>
                </a:lnTo>
                <a:lnTo>
                  <a:pt x="8135" y="13444"/>
                </a:lnTo>
                <a:lnTo>
                  <a:pt x="8159" y="13322"/>
                </a:lnTo>
                <a:lnTo>
                  <a:pt x="8330" y="11886"/>
                </a:lnTo>
                <a:lnTo>
                  <a:pt x="8330" y="11886"/>
                </a:lnTo>
                <a:lnTo>
                  <a:pt x="8622" y="11788"/>
                </a:lnTo>
                <a:lnTo>
                  <a:pt x="8914" y="11691"/>
                </a:lnTo>
                <a:lnTo>
                  <a:pt x="9207" y="11545"/>
                </a:lnTo>
                <a:lnTo>
                  <a:pt x="9475" y="11423"/>
                </a:lnTo>
                <a:lnTo>
                  <a:pt x="10619" y="12324"/>
                </a:lnTo>
                <a:lnTo>
                  <a:pt x="10619" y="12324"/>
                </a:lnTo>
                <a:lnTo>
                  <a:pt x="10717" y="12373"/>
                </a:lnTo>
                <a:lnTo>
                  <a:pt x="10838" y="12421"/>
                </a:lnTo>
                <a:lnTo>
                  <a:pt x="10960" y="12470"/>
                </a:lnTo>
                <a:lnTo>
                  <a:pt x="11106" y="12470"/>
                </a:lnTo>
                <a:lnTo>
                  <a:pt x="11228" y="12446"/>
                </a:lnTo>
                <a:lnTo>
                  <a:pt x="11350" y="12397"/>
                </a:lnTo>
                <a:lnTo>
                  <a:pt x="11472" y="12348"/>
                </a:lnTo>
                <a:lnTo>
                  <a:pt x="11569" y="12251"/>
                </a:lnTo>
                <a:lnTo>
                  <a:pt x="12251" y="11569"/>
                </a:lnTo>
                <a:lnTo>
                  <a:pt x="12251" y="11569"/>
                </a:lnTo>
                <a:lnTo>
                  <a:pt x="12324" y="11472"/>
                </a:lnTo>
                <a:lnTo>
                  <a:pt x="12397" y="11350"/>
                </a:lnTo>
                <a:lnTo>
                  <a:pt x="12422" y="11228"/>
                </a:lnTo>
                <a:lnTo>
                  <a:pt x="12446" y="11106"/>
                </a:lnTo>
                <a:lnTo>
                  <a:pt x="12446" y="10984"/>
                </a:lnTo>
                <a:lnTo>
                  <a:pt x="12422" y="10863"/>
                </a:lnTo>
                <a:lnTo>
                  <a:pt x="12373" y="10741"/>
                </a:lnTo>
                <a:lnTo>
                  <a:pt x="12300" y="10619"/>
                </a:lnTo>
                <a:lnTo>
                  <a:pt x="11399" y="9474"/>
                </a:lnTo>
                <a:lnTo>
                  <a:pt x="11399" y="9474"/>
                </a:lnTo>
                <a:lnTo>
                  <a:pt x="11545" y="9206"/>
                </a:lnTo>
                <a:lnTo>
                  <a:pt x="11667" y="8914"/>
                </a:lnTo>
                <a:lnTo>
                  <a:pt x="11788" y="8646"/>
                </a:lnTo>
                <a:lnTo>
                  <a:pt x="11861" y="8354"/>
                </a:lnTo>
                <a:lnTo>
                  <a:pt x="13323" y="8184"/>
                </a:lnTo>
                <a:lnTo>
                  <a:pt x="13323" y="8184"/>
                </a:lnTo>
                <a:lnTo>
                  <a:pt x="13444" y="8159"/>
                </a:lnTo>
                <a:lnTo>
                  <a:pt x="13566" y="8111"/>
                </a:lnTo>
                <a:lnTo>
                  <a:pt x="13664" y="8037"/>
                </a:lnTo>
                <a:lnTo>
                  <a:pt x="13761" y="7940"/>
                </a:lnTo>
                <a:lnTo>
                  <a:pt x="13834" y="7843"/>
                </a:lnTo>
                <a:lnTo>
                  <a:pt x="13907" y="7721"/>
                </a:lnTo>
                <a:lnTo>
                  <a:pt x="13932" y="7599"/>
                </a:lnTo>
                <a:lnTo>
                  <a:pt x="13956" y="7453"/>
                </a:lnTo>
                <a:lnTo>
                  <a:pt x="13956" y="6503"/>
                </a:lnTo>
                <a:lnTo>
                  <a:pt x="13956" y="6503"/>
                </a:lnTo>
                <a:lnTo>
                  <a:pt x="13932" y="6381"/>
                </a:lnTo>
                <a:lnTo>
                  <a:pt x="13907" y="6235"/>
                </a:lnTo>
                <a:lnTo>
                  <a:pt x="13834" y="6138"/>
                </a:lnTo>
                <a:lnTo>
                  <a:pt x="13761" y="6016"/>
                </a:lnTo>
                <a:lnTo>
                  <a:pt x="13664" y="5943"/>
                </a:lnTo>
                <a:lnTo>
                  <a:pt x="13566" y="5870"/>
                </a:lnTo>
                <a:lnTo>
                  <a:pt x="13444" y="5821"/>
                </a:lnTo>
                <a:lnTo>
                  <a:pt x="13323" y="5772"/>
                </a:lnTo>
                <a:lnTo>
                  <a:pt x="13323" y="5772"/>
                </a:lnTo>
                <a:close/>
                <a:moveTo>
                  <a:pt x="8573" y="8598"/>
                </a:moveTo>
                <a:lnTo>
                  <a:pt x="8573" y="8598"/>
                </a:lnTo>
                <a:lnTo>
                  <a:pt x="8403" y="8744"/>
                </a:lnTo>
                <a:lnTo>
                  <a:pt x="8232" y="8890"/>
                </a:lnTo>
                <a:lnTo>
                  <a:pt x="8038" y="8987"/>
                </a:lnTo>
                <a:lnTo>
                  <a:pt x="7818" y="9085"/>
                </a:lnTo>
                <a:lnTo>
                  <a:pt x="7624" y="9158"/>
                </a:lnTo>
                <a:lnTo>
                  <a:pt x="7404" y="9206"/>
                </a:lnTo>
                <a:lnTo>
                  <a:pt x="7185" y="9231"/>
                </a:lnTo>
                <a:lnTo>
                  <a:pt x="6966" y="9255"/>
                </a:lnTo>
                <a:lnTo>
                  <a:pt x="6747" y="9231"/>
                </a:lnTo>
                <a:lnTo>
                  <a:pt x="6528" y="9206"/>
                </a:lnTo>
                <a:lnTo>
                  <a:pt x="6333" y="9158"/>
                </a:lnTo>
                <a:lnTo>
                  <a:pt x="6114" y="9085"/>
                </a:lnTo>
                <a:lnTo>
                  <a:pt x="5919" y="8987"/>
                </a:lnTo>
                <a:lnTo>
                  <a:pt x="5724" y="8890"/>
                </a:lnTo>
                <a:lnTo>
                  <a:pt x="5529" y="8744"/>
                </a:lnTo>
                <a:lnTo>
                  <a:pt x="5359" y="8598"/>
                </a:lnTo>
                <a:lnTo>
                  <a:pt x="5359" y="8598"/>
                </a:lnTo>
                <a:lnTo>
                  <a:pt x="5212" y="8427"/>
                </a:lnTo>
                <a:lnTo>
                  <a:pt x="5066" y="8232"/>
                </a:lnTo>
                <a:lnTo>
                  <a:pt x="4969" y="8037"/>
                </a:lnTo>
                <a:lnTo>
                  <a:pt x="4871" y="7843"/>
                </a:lnTo>
                <a:lnTo>
                  <a:pt x="4798" y="7623"/>
                </a:lnTo>
                <a:lnTo>
                  <a:pt x="4750" y="7404"/>
                </a:lnTo>
                <a:lnTo>
                  <a:pt x="4701" y="7209"/>
                </a:lnTo>
                <a:lnTo>
                  <a:pt x="4701" y="6990"/>
                </a:lnTo>
                <a:lnTo>
                  <a:pt x="4701" y="6771"/>
                </a:lnTo>
                <a:lnTo>
                  <a:pt x="4750" y="6552"/>
                </a:lnTo>
                <a:lnTo>
                  <a:pt x="4798" y="6333"/>
                </a:lnTo>
                <a:lnTo>
                  <a:pt x="4871" y="6138"/>
                </a:lnTo>
                <a:lnTo>
                  <a:pt x="4969" y="5919"/>
                </a:lnTo>
                <a:lnTo>
                  <a:pt x="5066" y="5724"/>
                </a:lnTo>
                <a:lnTo>
                  <a:pt x="5212" y="5553"/>
                </a:lnTo>
                <a:lnTo>
                  <a:pt x="5359" y="5383"/>
                </a:lnTo>
                <a:lnTo>
                  <a:pt x="5359" y="5383"/>
                </a:lnTo>
                <a:lnTo>
                  <a:pt x="5529" y="5212"/>
                </a:lnTo>
                <a:lnTo>
                  <a:pt x="5724" y="5091"/>
                </a:lnTo>
                <a:lnTo>
                  <a:pt x="5919" y="4969"/>
                </a:lnTo>
                <a:lnTo>
                  <a:pt x="6114" y="4871"/>
                </a:lnTo>
                <a:lnTo>
                  <a:pt x="6333" y="4798"/>
                </a:lnTo>
                <a:lnTo>
                  <a:pt x="6528" y="4750"/>
                </a:lnTo>
                <a:lnTo>
                  <a:pt x="6747" y="4725"/>
                </a:lnTo>
                <a:lnTo>
                  <a:pt x="6966" y="4701"/>
                </a:lnTo>
                <a:lnTo>
                  <a:pt x="7185" y="4725"/>
                </a:lnTo>
                <a:lnTo>
                  <a:pt x="7404" y="4750"/>
                </a:lnTo>
                <a:lnTo>
                  <a:pt x="7624" y="4798"/>
                </a:lnTo>
                <a:lnTo>
                  <a:pt x="7818" y="4871"/>
                </a:lnTo>
                <a:lnTo>
                  <a:pt x="8038" y="4969"/>
                </a:lnTo>
                <a:lnTo>
                  <a:pt x="8232" y="5091"/>
                </a:lnTo>
                <a:lnTo>
                  <a:pt x="8403" y="5212"/>
                </a:lnTo>
                <a:lnTo>
                  <a:pt x="8573" y="5383"/>
                </a:lnTo>
                <a:lnTo>
                  <a:pt x="8573" y="5383"/>
                </a:lnTo>
                <a:lnTo>
                  <a:pt x="8744" y="5553"/>
                </a:lnTo>
                <a:lnTo>
                  <a:pt x="8866" y="5724"/>
                </a:lnTo>
                <a:lnTo>
                  <a:pt x="8987" y="5919"/>
                </a:lnTo>
                <a:lnTo>
                  <a:pt x="9085" y="6138"/>
                </a:lnTo>
                <a:lnTo>
                  <a:pt x="9158" y="6333"/>
                </a:lnTo>
                <a:lnTo>
                  <a:pt x="9207" y="6552"/>
                </a:lnTo>
                <a:lnTo>
                  <a:pt x="9231" y="6771"/>
                </a:lnTo>
                <a:lnTo>
                  <a:pt x="9231" y="6990"/>
                </a:lnTo>
                <a:lnTo>
                  <a:pt x="9231" y="7209"/>
                </a:lnTo>
                <a:lnTo>
                  <a:pt x="9207" y="7404"/>
                </a:lnTo>
                <a:lnTo>
                  <a:pt x="9158" y="7623"/>
                </a:lnTo>
                <a:lnTo>
                  <a:pt x="9085" y="7843"/>
                </a:lnTo>
                <a:lnTo>
                  <a:pt x="8987" y="8037"/>
                </a:lnTo>
                <a:lnTo>
                  <a:pt x="8866" y="8232"/>
                </a:lnTo>
                <a:lnTo>
                  <a:pt x="8744" y="8427"/>
                </a:lnTo>
                <a:lnTo>
                  <a:pt x="8573" y="8598"/>
                </a:lnTo>
                <a:lnTo>
                  <a:pt x="8573" y="8598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5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Resultado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32" name="Google Shape;63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700" y="1103325"/>
            <a:ext cx="6718499" cy="33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6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Resultado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38" name="Google Shape;638;p46"/>
          <p:cNvPicPr preferRelativeResize="0"/>
          <p:nvPr/>
        </p:nvPicPr>
        <p:blipFill rotWithShape="1">
          <a:blip r:embed="rId3">
            <a:alphaModFix/>
          </a:blip>
          <a:srcRect b="7091" l="17618" r="4146" t="29307"/>
          <a:stretch/>
        </p:blipFill>
        <p:spPr>
          <a:xfrm>
            <a:off x="1342950" y="1546925"/>
            <a:ext cx="6585001" cy="30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7"/>
          <p:cNvSpPr txBox="1"/>
          <p:nvPr>
            <p:ph idx="4294967295" type="title"/>
          </p:nvPr>
        </p:nvSpPr>
        <p:spPr>
          <a:xfrm>
            <a:off x="1252700" y="533700"/>
            <a:ext cx="6353100" cy="72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Enlace de acceso: </a:t>
            </a:r>
            <a:r>
              <a:rPr lang="es" sz="1800" u="sng">
                <a:solidFill>
                  <a:schemeClr val="hlink"/>
                </a:solidFill>
                <a:latin typeface="Lato Light"/>
                <a:ea typeface="Lato Light"/>
                <a:cs typeface="Lato Light"/>
                <a:sym typeface="Lato Light"/>
                <a:hlinkClick r:id="rId3"/>
              </a:rPr>
              <a:t>http://gaia.manizales.unal.edu.co/edutools/Contenido/mostrarC</a:t>
            </a:r>
            <a:r>
              <a:rPr lang="es"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644" name="Google Shape;64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700" y="1415700"/>
            <a:ext cx="7569298" cy="31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47"/>
          <p:cNvSpPr/>
          <p:nvPr/>
        </p:nvSpPr>
        <p:spPr>
          <a:xfrm>
            <a:off x="2114125" y="4344250"/>
            <a:ext cx="6071400" cy="180300"/>
          </a:xfrm>
          <a:prstGeom prst="rect">
            <a:avLst/>
          </a:prstGeom>
          <a:noFill/>
          <a:ln cap="flat" cmpd="sng" w="952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8"/>
          <p:cNvSpPr/>
          <p:nvPr/>
        </p:nvSpPr>
        <p:spPr>
          <a:xfrm>
            <a:off x="2320375" y="721875"/>
            <a:ext cx="4176600" cy="3867300"/>
          </a:xfrm>
          <a:prstGeom prst="ellipse">
            <a:avLst/>
          </a:prstGeom>
          <a:solidFill>
            <a:srgbClr val="02BDC7"/>
          </a:solidFill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8"/>
          <p:cNvSpPr/>
          <p:nvPr/>
        </p:nvSpPr>
        <p:spPr>
          <a:xfrm>
            <a:off x="5942775" y="618750"/>
            <a:ext cx="721800" cy="721800"/>
          </a:xfrm>
          <a:prstGeom prst="ellipse">
            <a:avLst/>
          </a:prstGeom>
          <a:solidFill>
            <a:srgbClr val="FF9755">
              <a:alpha val="72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8"/>
          <p:cNvSpPr/>
          <p:nvPr/>
        </p:nvSpPr>
        <p:spPr>
          <a:xfrm>
            <a:off x="6239225" y="1418000"/>
            <a:ext cx="257700" cy="234300"/>
          </a:xfrm>
          <a:prstGeom prst="ellipse">
            <a:avLst/>
          </a:prstGeom>
          <a:solidFill>
            <a:srgbClr val="FF9755">
              <a:alpha val="72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8"/>
          <p:cNvSpPr/>
          <p:nvPr/>
        </p:nvSpPr>
        <p:spPr>
          <a:xfrm>
            <a:off x="2320375" y="3736075"/>
            <a:ext cx="257700" cy="234300"/>
          </a:xfrm>
          <a:prstGeom prst="ellipse">
            <a:avLst/>
          </a:prstGeom>
          <a:solidFill>
            <a:srgbClr val="FFB600">
              <a:alpha val="6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8"/>
          <p:cNvSpPr/>
          <p:nvPr/>
        </p:nvSpPr>
        <p:spPr>
          <a:xfrm>
            <a:off x="2148200" y="3450200"/>
            <a:ext cx="257700" cy="234300"/>
          </a:xfrm>
          <a:prstGeom prst="ellipse">
            <a:avLst/>
          </a:prstGeom>
          <a:solidFill>
            <a:srgbClr val="FC4067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8"/>
          <p:cNvSpPr/>
          <p:nvPr/>
        </p:nvSpPr>
        <p:spPr>
          <a:xfrm>
            <a:off x="2578075" y="3970375"/>
            <a:ext cx="257700" cy="234300"/>
          </a:xfrm>
          <a:prstGeom prst="ellipse">
            <a:avLst/>
          </a:prstGeom>
          <a:solidFill>
            <a:srgbClr val="FC4067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8"/>
          <p:cNvSpPr txBox="1"/>
          <p:nvPr>
            <p:ph idx="4294967295" type="ctrTitle"/>
          </p:nvPr>
        </p:nvSpPr>
        <p:spPr>
          <a:xfrm>
            <a:off x="2835775" y="1729750"/>
            <a:ext cx="3422100" cy="18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Roboto Slab"/>
                <a:ea typeface="Roboto Slab"/>
                <a:cs typeface="Roboto Slab"/>
                <a:sym typeface="Roboto Slab"/>
              </a:rPr>
              <a:t>Actividad</a:t>
            </a:r>
            <a:endParaRPr b="1" sz="3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9"/>
          <p:cNvSpPr txBox="1"/>
          <p:nvPr/>
        </p:nvSpPr>
        <p:spPr>
          <a:xfrm>
            <a:off x="2895375" y="1638450"/>
            <a:ext cx="5286900" cy="20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"/>
              <a:buAutoNum type="arabicPeriod"/>
            </a:pPr>
            <a:r>
              <a:rPr lang="es" sz="1800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Realiza un libro con 3 páginas con texto e imágenes sobre un tema de su interés </a:t>
            </a:r>
            <a:endParaRPr sz="1800">
              <a:solidFill>
                <a:srgbClr val="4A5C6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"/>
              <a:buAutoNum type="arabicPeriod"/>
            </a:pPr>
            <a:r>
              <a:rPr lang="es" sz="1800">
                <a:solidFill>
                  <a:srgbClr val="4A5C65"/>
                </a:solidFill>
                <a:latin typeface="Lato"/>
                <a:ea typeface="Lato"/>
                <a:cs typeface="Lato"/>
                <a:sym typeface="Lato"/>
              </a:rPr>
              <a:t>Cree un cuestionario con 2 preguntas sobre algún tema de su interés </a:t>
            </a:r>
            <a:endParaRPr sz="1800">
              <a:solidFill>
                <a:srgbClr val="4A5C6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62" name="Google Shape;662;p49"/>
          <p:cNvGrpSpPr/>
          <p:nvPr/>
        </p:nvGrpSpPr>
        <p:grpSpPr>
          <a:xfrm>
            <a:off x="234925" y="1242062"/>
            <a:ext cx="1685897" cy="1233172"/>
            <a:chOff x="5247525" y="3007275"/>
            <a:chExt cx="517575" cy="384825"/>
          </a:xfrm>
        </p:grpSpPr>
        <p:sp>
          <p:nvSpPr>
            <p:cNvPr id="663" name="Google Shape;663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70" name="Google Shape;670;p50"/>
          <p:cNvSpPr txBox="1"/>
          <p:nvPr>
            <p:ph idx="4294967295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s" sz="3000">
                <a:latin typeface="Lato"/>
                <a:ea typeface="Lato"/>
                <a:cs typeface="Lato"/>
                <a:sym typeface="Lato"/>
              </a:rPr>
              <a:t>GRACIAS</a:t>
            </a:r>
            <a:endParaRPr b="1" sz="3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"/>
          <p:cNvSpPr/>
          <p:nvPr/>
        </p:nvSpPr>
        <p:spPr>
          <a:xfrm>
            <a:off x="452075" y="1254100"/>
            <a:ext cx="1301083" cy="1317656"/>
          </a:xfrm>
          <a:custGeom>
            <a:rect b="b" l="l" r="r" t="t"/>
            <a:pathLst>
              <a:path extrusionOk="0" fill="none" h="13956" w="13956">
                <a:moveTo>
                  <a:pt x="13323" y="5772"/>
                </a:moveTo>
                <a:lnTo>
                  <a:pt x="11861" y="5626"/>
                </a:lnTo>
                <a:lnTo>
                  <a:pt x="11861" y="5626"/>
                </a:lnTo>
                <a:lnTo>
                  <a:pt x="11788" y="5334"/>
                </a:lnTo>
                <a:lnTo>
                  <a:pt x="11667" y="5042"/>
                </a:lnTo>
                <a:lnTo>
                  <a:pt x="11545" y="4750"/>
                </a:lnTo>
                <a:lnTo>
                  <a:pt x="11399" y="4482"/>
                </a:lnTo>
                <a:lnTo>
                  <a:pt x="12300" y="3337"/>
                </a:lnTo>
                <a:lnTo>
                  <a:pt x="12300" y="3337"/>
                </a:lnTo>
                <a:lnTo>
                  <a:pt x="12373" y="3240"/>
                </a:lnTo>
                <a:lnTo>
                  <a:pt x="12422" y="3118"/>
                </a:lnTo>
                <a:lnTo>
                  <a:pt x="12446" y="2996"/>
                </a:lnTo>
                <a:lnTo>
                  <a:pt x="12446" y="2850"/>
                </a:lnTo>
                <a:lnTo>
                  <a:pt x="12422" y="2728"/>
                </a:lnTo>
                <a:lnTo>
                  <a:pt x="12397" y="2606"/>
                </a:lnTo>
                <a:lnTo>
                  <a:pt x="12324" y="2485"/>
                </a:lnTo>
                <a:lnTo>
                  <a:pt x="12251" y="2387"/>
                </a:lnTo>
                <a:lnTo>
                  <a:pt x="11569" y="1705"/>
                </a:lnTo>
                <a:lnTo>
                  <a:pt x="11569" y="1705"/>
                </a:lnTo>
                <a:lnTo>
                  <a:pt x="11472" y="1632"/>
                </a:lnTo>
                <a:lnTo>
                  <a:pt x="11350" y="1559"/>
                </a:lnTo>
                <a:lnTo>
                  <a:pt x="11228" y="1510"/>
                </a:lnTo>
                <a:lnTo>
                  <a:pt x="11106" y="1510"/>
                </a:lnTo>
                <a:lnTo>
                  <a:pt x="10960" y="1510"/>
                </a:lnTo>
                <a:lnTo>
                  <a:pt x="10838" y="1535"/>
                </a:lnTo>
                <a:lnTo>
                  <a:pt x="10717" y="1583"/>
                </a:lnTo>
                <a:lnTo>
                  <a:pt x="10619" y="1656"/>
                </a:lnTo>
                <a:lnTo>
                  <a:pt x="9475" y="2558"/>
                </a:lnTo>
                <a:lnTo>
                  <a:pt x="9475" y="2558"/>
                </a:lnTo>
                <a:lnTo>
                  <a:pt x="9207" y="2411"/>
                </a:lnTo>
                <a:lnTo>
                  <a:pt x="8914" y="2290"/>
                </a:lnTo>
                <a:lnTo>
                  <a:pt x="8622" y="2168"/>
                </a:lnTo>
                <a:lnTo>
                  <a:pt x="8330" y="2070"/>
                </a:lnTo>
                <a:lnTo>
                  <a:pt x="8159" y="634"/>
                </a:lnTo>
                <a:lnTo>
                  <a:pt x="8159" y="634"/>
                </a:lnTo>
                <a:lnTo>
                  <a:pt x="8135" y="512"/>
                </a:lnTo>
                <a:lnTo>
                  <a:pt x="8086" y="390"/>
                </a:lnTo>
                <a:lnTo>
                  <a:pt x="8013" y="293"/>
                </a:lnTo>
                <a:lnTo>
                  <a:pt x="7940" y="195"/>
                </a:lnTo>
                <a:lnTo>
                  <a:pt x="7818" y="122"/>
                </a:lnTo>
                <a:lnTo>
                  <a:pt x="7721" y="49"/>
                </a:lnTo>
                <a:lnTo>
                  <a:pt x="7575" y="25"/>
                </a:lnTo>
                <a:lnTo>
                  <a:pt x="7453" y="0"/>
                </a:lnTo>
                <a:lnTo>
                  <a:pt x="6479" y="0"/>
                </a:lnTo>
                <a:lnTo>
                  <a:pt x="6479" y="0"/>
                </a:lnTo>
                <a:lnTo>
                  <a:pt x="6357" y="25"/>
                </a:lnTo>
                <a:lnTo>
                  <a:pt x="6235" y="49"/>
                </a:lnTo>
                <a:lnTo>
                  <a:pt x="6114" y="122"/>
                </a:lnTo>
                <a:lnTo>
                  <a:pt x="6016" y="195"/>
                </a:lnTo>
                <a:lnTo>
                  <a:pt x="5919" y="293"/>
                </a:lnTo>
                <a:lnTo>
                  <a:pt x="5846" y="390"/>
                </a:lnTo>
                <a:lnTo>
                  <a:pt x="5797" y="512"/>
                </a:lnTo>
                <a:lnTo>
                  <a:pt x="5773" y="634"/>
                </a:lnTo>
                <a:lnTo>
                  <a:pt x="5602" y="2070"/>
                </a:lnTo>
                <a:lnTo>
                  <a:pt x="5602" y="2070"/>
                </a:lnTo>
                <a:lnTo>
                  <a:pt x="5310" y="2168"/>
                </a:lnTo>
                <a:lnTo>
                  <a:pt x="5018" y="2290"/>
                </a:lnTo>
                <a:lnTo>
                  <a:pt x="4750" y="2411"/>
                </a:lnTo>
                <a:lnTo>
                  <a:pt x="4482" y="2558"/>
                </a:lnTo>
                <a:lnTo>
                  <a:pt x="3337" y="1656"/>
                </a:lnTo>
                <a:lnTo>
                  <a:pt x="3337" y="1656"/>
                </a:lnTo>
                <a:lnTo>
                  <a:pt x="3215" y="1583"/>
                </a:lnTo>
                <a:lnTo>
                  <a:pt x="3094" y="1535"/>
                </a:lnTo>
                <a:lnTo>
                  <a:pt x="2972" y="1510"/>
                </a:lnTo>
                <a:lnTo>
                  <a:pt x="2850" y="1510"/>
                </a:lnTo>
                <a:lnTo>
                  <a:pt x="2728" y="1510"/>
                </a:lnTo>
                <a:lnTo>
                  <a:pt x="2582" y="1559"/>
                </a:lnTo>
                <a:lnTo>
                  <a:pt x="2485" y="1632"/>
                </a:lnTo>
                <a:lnTo>
                  <a:pt x="2387" y="1705"/>
                </a:lnTo>
                <a:lnTo>
                  <a:pt x="1705" y="2387"/>
                </a:lnTo>
                <a:lnTo>
                  <a:pt x="1705" y="2387"/>
                </a:lnTo>
                <a:lnTo>
                  <a:pt x="1608" y="2485"/>
                </a:lnTo>
                <a:lnTo>
                  <a:pt x="1559" y="2606"/>
                </a:lnTo>
                <a:lnTo>
                  <a:pt x="1511" y="2728"/>
                </a:lnTo>
                <a:lnTo>
                  <a:pt x="1486" y="2850"/>
                </a:lnTo>
                <a:lnTo>
                  <a:pt x="1486" y="2996"/>
                </a:lnTo>
                <a:lnTo>
                  <a:pt x="1511" y="3118"/>
                </a:lnTo>
                <a:lnTo>
                  <a:pt x="1559" y="3240"/>
                </a:lnTo>
                <a:lnTo>
                  <a:pt x="1632" y="3337"/>
                </a:lnTo>
                <a:lnTo>
                  <a:pt x="2533" y="4482"/>
                </a:lnTo>
                <a:lnTo>
                  <a:pt x="2533" y="4482"/>
                </a:lnTo>
                <a:lnTo>
                  <a:pt x="2387" y="4750"/>
                </a:lnTo>
                <a:lnTo>
                  <a:pt x="2266" y="5042"/>
                </a:lnTo>
                <a:lnTo>
                  <a:pt x="2168" y="5334"/>
                </a:lnTo>
                <a:lnTo>
                  <a:pt x="2071" y="5626"/>
                </a:lnTo>
                <a:lnTo>
                  <a:pt x="634" y="5772"/>
                </a:lnTo>
                <a:lnTo>
                  <a:pt x="634" y="5772"/>
                </a:lnTo>
                <a:lnTo>
                  <a:pt x="512" y="5821"/>
                </a:lnTo>
                <a:lnTo>
                  <a:pt x="390" y="5870"/>
                </a:lnTo>
                <a:lnTo>
                  <a:pt x="268" y="5943"/>
                </a:lnTo>
                <a:lnTo>
                  <a:pt x="171" y="6016"/>
                </a:lnTo>
                <a:lnTo>
                  <a:pt x="98" y="6138"/>
                </a:lnTo>
                <a:lnTo>
                  <a:pt x="49" y="6235"/>
                </a:lnTo>
                <a:lnTo>
                  <a:pt x="1" y="6381"/>
                </a:lnTo>
                <a:lnTo>
                  <a:pt x="1" y="6503"/>
                </a:lnTo>
                <a:lnTo>
                  <a:pt x="1" y="7453"/>
                </a:lnTo>
                <a:lnTo>
                  <a:pt x="1" y="7453"/>
                </a:lnTo>
                <a:lnTo>
                  <a:pt x="1" y="7599"/>
                </a:lnTo>
                <a:lnTo>
                  <a:pt x="49" y="7721"/>
                </a:lnTo>
                <a:lnTo>
                  <a:pt x="98" y="7843"/>
                </a:lnTo>
                <a:lnTo>
                  <a:pt x="171" y="7940"/>
                </a:lnTo>
                <a:lnTo>
                  <a:pt x="268" y="8037"/>
                </a:lnTo>
                <a:lnTo>
                  <a:pt x="390" y="8111"/>
                </a:lnTo>
                <a:lnTo>
                  <a:pt x="512" y="8159"/>
                </a:lnTo>
                <a:lnTo>
                  <a:pt x="634" y="8184"/>
                </a:lnTo>
                <a:lnTo>
                  <a:pt x="2071" y="8354"/>
                </a:lnTo>
                <a:lnTo>
                  <a:pt x="2071" y="8354"/>
                </a:lnTo>
                <a:lnTo>
                  <a:pt x="2168" y="8646"/>
                </a:lnTo>
                <a:lnTo>
                  <a:pt x="2266" y="8914"/>
                </a:lnTo>
                <a:lnTo>
                  <a:pt x="2387" y="9206"/>
                </a:lnTo>
                <a:lnTo>
                  <a:pt x="2533" y="9474"/>
                </a:lnTo>
                <a:lnTo>
                  <a:pt x="1632" y="10619"/>
                </a:lnTo>
                <a:lnTo>
                  <a:pt x="1632" y="10619"/>
                </a:lnTo>
                <a:lnTo>
                  <a:pt x="1559" y="10741"/>
                </a:lnTo>
                <a:lnTo>
                  <a:pt x="1511" y="10863"/>
                </a:lnTo>
                <a:lnTo>
                  <a:pt x="1486" y="10984"/>
                </a:lnTo>
                <a:lnTo>
                  <a:pt x="1486" y="11106"/>
                </a:lnTo>
                <a:lnTo>
                  <a:pt x="1511" y="11228"/>
                </a:lnTo>
                <a:lnTo>
                  <a:pt x="1559" y="11350"/>
                </a:lnTo>
                <a:lnTo>
                  <a:pt x="1608" y="11472"/>
                </a:lnTo>
                <a:lnTo>
                  <a:pt x="1705" y="11569"/>
                </a:lnTo>
                <a:lnTo>
                  <a:pt x="2387" y="12251"/>
                </a:lnTo>
                <a:lnTo>
                  <a:pt x="2387" y="12251"/>
                </a:lnTo>
                <a:lnTo>
                  <a:pt x="2485" y="12348"/>
                </a:lnTo>
                <a:lnTo>
                  <a:pt x="2582" y="12397"/>
                </a:lnTo>
                <a:lnTo>
                  <a:pt x="2728" y="12446"/>
                </a:lnTo>
                <a:lnTo>
                  <a:pt x="2850" y="12470"/>
                </a:lnTo>
                <a:lnTo>
                  <a:pt x="2972" y="12470"/>
                </a:lnTo>
                <a:lnTo>
                  <a:pt x="3094" y="12421"/>
                </a:lnTo>
                <a:lnTo>
                  <a:pt x="3215" y="12373"/>
                </a:lnTo>
                <a:lnTo>
                  <a:pt x="3337" y="12324"/>
                </a:lnTo>
                <a:lnTo>
                  <a:pt x="4482" y="11423"/>
                </a:lnTo>
                <a:lnTo>
                  <a:pt x="4482" y="11423"/>
                </a:lnTo>
                <a:lnTo>
                  <a:pt x="4750" y="11545"/>
                </a:lnTo>
                <a:lnTo>
                  <a:pt x="5018" y="11691"/>
                </a:lnTo>
                <a:lnTo>
                  <a:pt x="5310" y="11788"/>
                </a:lnTo>
                <a:lnTo>
                  <a:pt x="5602" y="11886"/>
                </a:lnTo>
                <a:lnTo>
                  <a:pt x="5773" y="13322"/>
                </a:lnTo>
                <a:lnTo>
                  <a:pt x="5773" y="13322"/>
                </a:lnTo>
                <a:lnTo>
                  <a:pt x="5797" y="13444"/>
                </a:lnTo>
                <a:lnTo>
                  <a:pt x="5846" y="13566"/>
                </a:lnTo>
                <a:lnTo>
                  <a:pt x="5919" y="13688"/>
                </a:lnTo>
                <a:lnTo>
                  <a:pt x="6016" y="13785"/>
                </a:lnTo>
                <a:lnTo>
                  <a:pt x="6114" y="13858"/>
                </a:lnTo>
                <a:lnTo>
                  <a:pt x="6235" y="13907"/>
                </a:lnTo>
                <a:lnTo>
                  <a:pt x="6357" y="13956"/>
                </a:lnTo>
                <a:lnTo>
                  <a:pt x="6479" y="13956"/>
                </a:lnTo>
                <a:lnTo>
                  <a:pt x="7453" y="13956"/>
                </a:lnTo>
                <a:lnTo>
                  <a:pt x="7453" y="13956"/>
                </a:lnTo>
                <a:lnTo>
                  <a:pt x="7575" y="13956"/>
                </a:lnTo>
                <a:lnTo>
                  <a:pt x="7721" y="13907"/>
                </a:lnTo>
                <a:lnTo>
                  <a:pt x="7818" y="13858"/>
                </a:lnTo>
                <a:lnTo>
                  <a:pt x="7940" y="13785"/>
                </a:lnTo>
                <a:lnTo>
                  <a:pt x="8013" y="13688"/>
                </a:lnTo>
                <a:lnTo>
                  <a:pt x="8086" y="13566"/>
                </a:lnTo>
                <a:lnTo>
                  <a:pt x="8135" y="13444"/>
                </a:lnTo>
                <a:lnTo>
                  <a:pt x="8159" y="13322"/>
                </a:lnTo>
                <a:lnTo>
                  <a:pt x="8330" y="11886"/>
                </a:lnTo>
                <a:lnTo>
                  <a:pt x="8330" y="11886"/>
                </a:lnTo>
                <a:lnTo>
                  <a:pt x="8622" y="11788"/>
                </a:lnTo>
                <a:lnTo>
                  <a:pt x="8914" y="11691"/>
                </a:lnTo>
                <a:lnTo>
                  <a:pt x="9207" y="11545"/>
                </a:lnTo>
                <a:lnTo>
                  <a:pt x="9475" y="11423"/>
                </a:lnTo>
                <a:lnTo>
                  <a:pt x="10619" y="12324"/>
                </a:lnTo>
                <a:lnTo>
                  <a:pt x="10619" y="12324"/>
                </a:lnTo>
                <a:lnTo>
                  <a:pt x="10717" y="12373"/>
                </a:lnTo>
                <a:lnTo>
                  <a:pt x="10838" y="12421"/>
                </a:lnTo>
                <a:lnTo>
                  <a:pt x="10960" y="12470"/>
                </a:lnTo>
                <a:lnTo>
                  <a:pt x="11106" y="12470"/>
                </a:lnTo>
                <a:lnTo>
                  <a:pt x="11228" y="12446"/>
                </a:lnTo>
                <a:lnTo>
                  <a:pt x="11350" y="12397"/>
                </a:lnTo>
                <a:lnTo>
                  <a:pt x="11472" y="12348"/>
                </a:lnTo>
                <a:lnTo>
                  <a:pt x="11569" y="12251"/>
                </a:lnTo>
                <a:lnTo>
                  <a:pt x="12251" y="11569"/>
                </a:lnTo>
                <a:lnTo>
                  <a:pt x="12251" y="11569"/>
                </a:lnTo>
                <a:lnTo>
                  <a:pt x="12324" y="11472"/>
                </a:lnTo>
                <a:lnTo>
                  <a:pt x="12397" y="11350"/>
                </a:lnTo>
                <a:lnTo>
                  <a:pt x="12422" y="11228"/>
                </a:lnTo>
                <a:lnTo>
                  <a:pt x="12446" y="11106"/>
                </a:lnTo>
                <a:lnTo>
                  <a:pt x="12446" y="10984"/>
                </a:lnTo>
                <a:lnTo>
                  <a:pt x="12422" y="10863"/>
                </a:lnTo>
                <a:lnTo>
                  <a:pt x="12373" y="10741"/>
                </a:lnTo>
                <a:lnTo>
                  <a:pt x="12300" y="10619"/>
                </a:lnTo>
                <a:lnTo>
                  <a:pt x="11399" y="9474"/>
                </a:lnTo>
                <a:lnTo>
                  <a:pt x="11399" y="9474"/>
                </a:lnTo>
                <a:lnTo>
                  <a:pt x="11545" y="9206"/>
                </a:lnTo>
                <a:lnTo>
                  <a:pt x="11667" y="8914"/>
                </a:lnTo>
                <a:lnTo>
                  <a:pt x="11788" y="8646"/>
                </a:lnTo>
                <a:lnTo>
                  <a:pt x="11861" y="8354"/>
                </a:lnTo>
                <a:lnTo>
                  <a:pt x="13323" y="8184"/>
                </a:lnTo>
                <a:lnTo>
                  <a:pt x="13323" y="8184"/>
                </a:lnTo>
                <a:lnTo>
                  <a:pt x="13444" y="8159"/>
                </a:lnTo>
                <a:lnTo>
                  <a:pt x="13566" y="8111"/>
                </a:lnTo>
                <a:lnTo>
                  <a:pt x="13664" y="8037"/>
                </a:lnTo>
                <a:lnTo>
                  <a:pt x="13761" y="7940"/>
                </a:lnTo>
                <a:lnTo>
                  <a:pt x="13834" y="7843"/>
                </a:lnTo>
                <a:lnTo>
                  <a:pt x="13907" y="7721"/>
                </a:lnTo>
                <a:lnTo>
                  <a:pt x="13932" y="7599"/>
                </a:lnTo>
                <a:lnTo>
                  <a:pt x="13956" y="7453"/>
                </a:lnTo>
                <a:lnTo>
                  <a:pt x="13956" y="6503"/>
                </a:lnTo>
                <a:lnTo>
                  <a:pt x="13956" y="6503"/>
                </a:lnTo>
                <a:lnTo>
                  <a:pt x="13932" y="6381"/>
                </a:lnTo>
                <a:lnTo>
                  <a:pt x="13907" y="6235"/>
                </a:lnTo>
                <a:lnTo>
                  <a:pt x="13834" y="6138"/>
                </a:lnTo>
                <a:lnTo>
                  <a:pt x="13761" y="6016"/>
                </a:lnTo>
                <a:lnTo>
                  <a:pt x="13664" y="5943"/>
                </a:lnTo>
                <a:lnTo>
                  <a:pt x="13566" y="5870"/>
                </a:lnTo>
                <a:lnTo>
                  <a:pt x="13444" y="5821"/>
                </a:lnTo>
                <a:lnTo>
                  <a:pt x="13323" y="5772"/>
                </a:lnTo>
                <a:lnTo>
                  <a:pt x="13323" y="5772"/>
                </a:lnTo>
                <a:close/>
                <a:moveTo>
                  <a:pt x="8573" y="8598"/>
                </a:moveTo>
                <a:lnTo>
                  <a:pt x="8573" y="8598"/>
                </a:lnTo>
                <a:lnTo>
                  <a:pt x="8403" y="8744"/>
                </a:lnTo>
                <a:lnTo>
                  <a:pt x="8232" y="8890"/>
                </a:lnTo>
                <a:lnTo>
                  <a:pt x="8038" y="8987"/>
                </a:lnTo>
                <a:lnTo>
                  <a:pt x="7818" y="9085"/>
                </a:lnTo>
                <a:lnTo>
                  <a:pt x="7624" y="9158"/>
                </a:lnTo>
                <a:lnTo>
                  <a:pt x="7404" y="9206"/>
                </a:lnTo>
                <a:lnTo>
                  <a:pt x="7185" y="9231"/>
                </a:lnTo>
                <a:lnTo>
                  <a:pt x="6966" y="9255"/>
                </a:lnTo>
                <a:lnTo>
                  <a:pt x="6747" y="9231"/>
                </a:lnTo>
                <a:lnTo>
                  <a:pt x="6528" y="9206"/>
                </a:lnTo>
                <a:lnTo>
                  <a:pt x="6333" y="9158"/>
                </a:lnTo>
                <a:lnTo>
                  <a:pt x="6114" y="9085"/>
                </a:lnTo>
                <a:lnTo>
                  <a:pt x="5919" y="8987"/>
                </a:lnTo>
                <a:lnTo>
                  <a:pt x="5724" y="8890"/>
                </a:lnTo>
                <a:lnTo>
                  <a:pt x="5529" y="8744"/>
                </a:lnTo>
                <a:lnTo>
                  <a:pt x="5359" y="8598"/>
                </a:lnTo>
                <a:lnTo>
                  <a:pt x="5359" y="8598"/>
                </a:lnTo>
                <a:lnTo>
                  <a:pt x="5212" y="8427"/>
                </a:lnTo>
                <a:lnTo>
                  <a:pt x="5066" y="8232"/>
                </a:lnTo>
                <a:lnTo>
                  <a:pt x="4969" y="8037"/>
                </a:lnTo>
                <a:lnTo>
                  <a:pt x="4871" y="7843"/>
                </a:lnTo>
                <a:lnTo>
                  <a:pt x="4798" y="7623"/>
                </a:lnTo>
                <a:lnTo>
                  <a:pt x="4750" y="7404"/>
                </a:lnTo>
                <a:lnTo>
                  <a:pt x="4701" y="7209"/>
                </a:lnTo>
                <a:lnTo>
                  <a:pt x="4701" y="6990"/>
                </a:lnTo>
                <a:lnTo>
                  <a:pt x="4701" y="6771"/>
                </a:lnTo>
                <a:lnTo>
                  <a:pt x="4750" y="6552"/>
                </a:lnTo>
                <a:lnTo>
                  <a:pt x="4798" y="6333"/>
                </a:lnTo>
                <a:lnTo>
                  <a:pt x="4871" y="6138"/>
                </a:lnTo>
                <a:lnTo>
                  <a:pt x="4969" y="5919"/>
                </a:lnTo>
                <a:lnTo>
                  <a:pt x="5066" y="5724"/>
                </a:lnTo>
                <a:lnTo>
                  <a:pt x="5212" y="5553"/>
                </a:lnTo>
                <a:lnTo>
                  <a:pt x="5359" y="5383"/>
                </a:lnTo>
                <a:lnTo>
                  <a:pt x="5359" y="5383"/>
                </a:lnTo>
                <a:lnTo>
                  <a:pt x="5529" y="5212"/>
                </a:lnTo>
                <a:lnTo>
                  <a:pt x="5724" y="5091"/>
                </a:lnTo>
                <a:lnTo>
                  <a:pt x="5919" y="4969"/>
                </a:lnTo>
                <a:lnTo>
                  <a:pt x="6114" y="4871"/>
                </a:lnTo>
                <a:lnTo>
                  <a:pt x="6333" y="4798"/>
                </a:lnTo>
                <a:lnTo>
                  <a:pt x="6528" y="4750"/>
                </a:lnTo>
                <a:lnTo>
                  <a:pt x="6747" y="4725"/>
                </a:lnTo>
                <a:lnTo>
                  <a:pt x="6966" y="4701"/>
                </a:lnTo>
                <a:lnTo>
                  <a:pt x="7185" y="4725"/>
                </a:lnTo>
                <a:lnTo>
                  <a:pt x="7404" y="4750"/>
                </a:lnTo>
                <a:lnTo>
                  <a:pt x="7624" y="4798"/>
                </a:lnTo>
                <a:lnTo>
                  <a:pt x="7818" y="4871"/>
                </a:lnTo>
                <a:lnTo>
                  <a:pt x="8038" y="4969"/>
                </a:lnTo>
                <a:lnTo>
                  <a:pt x="8232" y="5091"/>
                </a:lnTo>
                <a:lnTo>
                  <a:pt x="8403" y="5212"/>
                </a:lnTo>
                <a:lnTo>
                  <a:pt x="8573" y="5383"/>
                </a:lnTo>
                <a:lnTo>
                  <a:pt x="8573" y="5383"/>
                </a:lnTo>
                <a:lnTo>
                  <a:pt x="8744" y="5553"/>
                </a:lnTo>
                <a:lnTo>
                  <a:pt x="8866" y="5724"/>
                </a:lnTo>
                <a:lnTo>
                  <a:pt x="8987" y="5919"/>
                </a:lnTo>
                <a:lnTo>
                  <a:pt x="9085" y="6138"/>
                </a:lnTo>
                <a:lnTo>
                  <a:pt x="9158" y="6333"/>
                </a:lnTo>
                <a:lnTo>
                  <a:pt x="9207" y="6552"/>
                </a:lnTo>
                <a:lnTo>
                  <a:pt x="9231" y="6771"/>
                </a:lnTo>
                <a:lnTo>
                  <a:pt x="9231" y="6990"/>
                </a:lnTo>
                <a:lnTo>
                  <a:pt x="9231" y="7209"/>
                </a:lnTo>
                <a:lnTo>
                  <a:pt x="9207" y="7404"/>
                </a:lnTo>
                <a:lnTo>
                  <a:pt x="9158" y="7623"/>
                </a:lnTo>
                <a:lnTo>
                  <a:pt x="9085" y="7843"/>
                </a:lnTo>
                <a:lnTo>
                  <a:pt x="8987" y="8037"/>
                </a:lnTo>
                <a:lnTo>
                  <a:pt x="8866" y="8232"/>
                </a:lnTo>
                <a:lnTo>
                  <a:pt x="8744" y="8427"/>
                </a:lnTo>
                <a:lnTo>
                  <a:pt x="8573" y="8598"/>
                </a:lnTo>
                <a:lnTo>
                  <a:pt x="8573" y="8598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3" name="Google Shape;413;p19"/>
          <p:cNvPicPr preferRelativeResize="0"/>
          <p:nvPr/>
        </p:nvPicPr>
        <p:blipFill rotWithShape="1">
          <a:blip r:embed="rId3">
            <a:alphaModFix/>
          </a:blip>
          <a:srcRect b="13874" l="0" r="2666" t="0"/>
          <a:stretch/>
        </p:blipFill>
        <p:spPr>
          <a:xfrm>
            <a:off x="3362200" y="584113"/>
            <a:ext cx="2103575" cy="397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9"/>
          <p:cNvSpPr/>
          <p:nvPr/>
        </p:nvSpPr>
        <p:spPr>
          <a:xfrm>
            <a:off x="3324675" y="1882075"/>
            <a:ext cx="2178600" cy="979800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0"/>
          <p:cNvSpPr/>
          <p:nvPr/>
        </p:nvSpPr>
        <p:spPr>
          <a:xfrm>
            <a:off x="2320375" y="721875"/>
            <a:ext cx="4176600" cy="3867300"/>
          </a:xfrm>
          <a:prstGeom prst="ellipse">
            <a:avLst/>
          </a:prstGeom>
          <a:solidFill>
            <a:srgbClr val="02BDC7"/>
          </a:solidFill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0"/>
          <p:cNvSpPr/>
          <p:nvPr/>
        </p:nvSpPr>
        <p:spPr>
          <a:xfrm>
            <a:off x="5942775" y="618750"/>
            <a:ext cx="721800" cy="721800"/>
          </a:xfrm>
          <a:prstGeom prst="ellipse">
            <a:avLst/>
          </a:prstGeom>
          <a:solidFill>
            <a:srgbClr val="FF9755">
              <a:alpha val="72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0"/>
          <p:cNvSpPr/>
          <p:nvPr/>
        </p:nvSpPr>
        <p:spPr>
          <a:xfrm>
            <a:off x="6239225" y="1418000"/>
            <a:ext cx="257700" cy="234300"/>
          </a:xfrm>
          <a:prstGeom prst="ellipse">
            <a:avLst/>
          </a:prstGeom>
          <a:solidFill>
            <a:srgbClr val="FF9755">
              <a:alpha val="72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0"/>
          <p:cNvSpPr/>
          <p:nvPr/>
        </p:nvSpPr>
        <p:spPr>
          <a:xfrm>
            <a:off x="2320375" y="3736075"/>
            <a:ext cx="257700" cy="234300"/>
          </a:xfrm>
          <a:prstGeom prst="ellipse">
            <a:avLst/>
          </a:prstGeom>
          <a:solidFill>
            <a:srgbClr val="FFB600">
              <a:alpha val="6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0"/>
          <p:cNvSpPr/>
          <p:nvPr/>
        </p:nvSpPr>
        <p:spPr>
          <a:xfrm>
            <a:off x="2148200" y="3450200"/>
            <a:ext cx="257700" cy="234300"/>
          </a:xfrm>
          <a:prstGeom prst="ellipse">
            <a:avLst/>
          </a:prstGeom>
          <a:solidFill>
            <a:srgbClr val="FC4067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0"/>
          <p:cNvSpPr/>
          <p:nvPr/>
        </p:nvSpPr>
        <p:spPr>
          <a:xfrm>
            <a:off x="2578075" y="3970375"/>
            <a:ext cx="257700" cy="234300"/>
          </a:xfrm>
          <a:prstGeom prst="ellipse">
            <a:avLst/>
          </a:prstGeom>
          <a:solidFill>
            <a:srgbClr val="FC4067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0"/>
          <p:cNvSpPr txBox="1"/>
          <p:nvPr>
            <p:ph idx="4294967295" type="ctrTitle"/>
          </p:nvPr>
        </p:nvSpPr>
        <p:spPr>
          <a:xfrm>
            <a:off x="2835775" y="1729750"/>
            <a:ext cx="3422100" cy="18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Roboto Slab"/>
                <a:ea typeface="Roboto Slab"/>
                <a:cs typeface="Roboto Slab"/>
                <a:sym typeface="Roboto Slab"/>
              </a:rPr>
              <a:t>Creación de un libro</a:t>
            </a:r>
            <a:endParaRPr b="1" sz="3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1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1" name="Google Shape;431;p21"/>
          <p:cNvSpPr txBox="1"/>
          <p:nvPr/>
        </p:nvSpPr>
        <p:spPr>
          <a:xfrm>
            <a:off x="3083100" y="1366450"/>
            <a:ext cx="46128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2" name="Google Shape;4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975" y="650475"/>
            <a:ext cx="5137139" cy="34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1"/>
          <p:cNvSpPr txBox="1"/>
          <p:nvPr>
            <p:ph idx="1" type="body"/>
          </p:nvPr>
        </p:nvSpPr>
        <p:spPr>
          <a:xfrm>
            <a:off x="457200" y="408935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Ingrese desde el menú: Inicio → Libro → Crear para que se abra el editor de la imagen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2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2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9" name="Google Shape;439;p22"/>
          <p:cNvSpPr txBox="1"/>
          <p:nvPr>
            <p:ph idx="1" type="body"/>
          </p:nvPr>
        </p:nvSpPr>
        <p:spPr>
          <a:xfrm>
            <a:off x="689225" y="1420925"/>
            <a:ext cx="2907300" cy="25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Ponga un título a su libro desde el cuadro de texto como se ve en la imagen, luego en la sección señalada con amarillo escoja “Título” y siga con el botón “guardar”.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0" name="Google Shape;4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025" y="792425"/>
            <a:ext cx="2711400" cy="379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2"/>
          <p:cNvSpPr/>
          <p:nvPr/>
        </p:nvSpPr>
        <p:spPr>
          <a:xfrm>
            <a:off x="5233725" y="4073550"/>
            <a:ext cx="1959600" cy="412500"/>
          </a:xfrm>
          <a:prstGeom prst="rect">
            <a:avLst/>
          </a:prstGeom>
          <a:noFill/>
          <a:ln cap="flat" cmpd="sng" w="285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3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7" name="Google Shape;447;p23"/>
          <p:cNvSpPr txBox="1"/>
          <p:nvPr>
            <p:ph idx="1" type="body"/>
          </p:nvPr>
        </p:nvSpPr>
        <p:spPr>
          <a:xfrm>
            <a:off x="689225" y="1420925"/>
            <a:ext cx="2907300" cy="25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Ahora agregue una imagen en la portada, para esto en la parte indicada en amarillo seleccione “Imagen” 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8" name="Google Shape;4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925" y="1660625"/>
            <a:ext cx="3734425" cy="12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3"/>
          <p:cNvSpPr/>
          <p:nvPr/>
        </p:nvSpPr>
        <p:spPr>
          <a:xfrm>
            <a:off x="4793388" y="2311950"/>
            <a:ext cx="3145500" cy="519600"/>
          </a:xfrm>
          <a:prstGeom prst="rect">
            <a:avLst/>
          </a:prstGeom>
          <a:noFill/>
          <a:ln cap="flat" cmpd="sng" w="285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4"/>
          <p:cNvSpPr txBox="1"/>
          <p:nvPr>
            <p:ph idx="4294967295" type="title"/>
          </p:nvPr>
        </p:nvSpPr>
        <p:spPr>
          <a:xfrm>
            <a:off x="1201150" y="650475"/>
            <a:ext cx="2142000" cy="519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Paso 4</a:t>
            </a:r>
            <a:endParaRPr b="1" sz="23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5" name="Google Shape;455;p24"/>
          <p:cNvSpPr txBox="1"/>
          <p:nvPr>
            <p:ph idx="1" type="body"/>
          </p:nvPr>
        </p:nvSpPr>
        <p:spPr>
          <a:xfrm>
            <a:off x="689225" y="1420925"/>
            <a:ext cx="2907300" cy="25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Desde examinar seleccione la imagen en sus archivos y luego click en “agregar”.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6" name="Google Shape;4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525" y="1420925"/>
            <a:ext cx="4704675" cy="20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4"/>
          <p:cNvSpPr/>
          <p:nvPr/>
        </p:nvSpPr>
        <p:spPr>
          <a:xfrm>
            <a:off x="4084404" y="1976800"/>
            <a:ext cx="4140000" cy="433800"/>
          </a:xfrm>
          <a:prstGeom prst="rect">
            <a:avLst/>
          </a:prstGeom>
          <a:noFill/>
          <a:ln cap="flat" cmpd="sng" w="285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